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gif" ContentType="image/gif"/>
  <Default Extension="wav" ContentType="audio/unknown"/>
  <Default Extension="mp3" ContentType="audio/unknown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notesSlides/notesSlide1.xml" ContentType="application/vnd.openxmlformats-officedocument.presentationml.notesSlide+xml"/>
  <Override PartName="/ppt/slides/slide2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3.xml" ContentType="application/vnd.openxmlformats-officedocument.presentationml.slide+xml"/>
  <Override PartName="/ppt/notesSlides/notesSlide3.xml" ContentType="application/vnd.openxmlformats-officedocument.presentationml.notesSlide+xml"/>
  <Override PartName="/ppt/slides/slide4.xml" ContentType="application/vnd.openxmlformats-officedocument.presentationml.slide+xml"/>
  <Override PartName="/ppt/notesSlides/notesSlide4.xml" ContentType="application/vnd.openxmlformats-officedocument.presentationml.notesSlide+xml"/>
  <Override PartName="/ppt/slides/slide5.xml" ContentType="application/vnd.openxmlformats-officedocument.presentationml.slide+xml"/>
  <Override PartName="/ppt/notesSlides/notesSlide5.xml" ContentType="application/vnd.openxmlformats-officedocument.presentationml.notesSlide+xml"/>
  <Override PartName="/ppt/slides/slide6.xml" ContentType="application/vnd.openxmlformats-officedocument.presentationml.slide+xml"/>
  <Override PartName="/ppt/notesSlides/notesSlide6.xml" ContentType="application/vnd.openxmlformats-officedocument.presentationml.notesSlide+xml"/>
  <Override PartName="/ppt/slides/slide7.xml" ContentType="application/vnd.openxmlformats-officedocument.presentationml.slide+xml"/>
  <Override PartName="/ppt/notesSlides/notesSlide7.xml" ContentType="application/vnd.openxmlformats-officedocument.presentationml.notes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Slides/notesSlide9.xml" ContentType="application/vnd.openxmlformats-officedocument.presentationml.notesSlide+xml"/>
  <Override PartName="/ppt/slides/slide10.xml" ContentType="application/vnd.openxmlformats-officedocument.presentationml.slide+xml"/>
  <Override PartName="/ppt/notesSlides/notesSlide10.xml" ContentType="application/vnd.openxmlformats-officedocument.presentationml.notesSlide+xml"/>
  <Override PartName="/ppt/slides/slide11.xml" ContentType="application/vnd.openxmlformats-officedocument.presentationml.slide+xml"/>
  <Override PartName="/ppt/notesSlides/notesSlide11.xml" ContentType="application/vnd.openxmlformats-officedocument.presentationml.notesSlide+xml"/>
  <Override PartName="/ppt/slides/slide12.xml" ContentType="application/vnd.openxmlformats-officedocument.presentationml.slide+xml"/>
  <Override PartName="/ppt/notesSlides/notesSlide12.xml" ContentType="application/vnd.openxmlformats-officedocument.presentationml.notesSlide+xml"/>
  <Override PartName="/ppt/slides/slide13.xml" ContentType="application/vnd.openxmlformats-officedocument.presentationml.slide+xml"/>
  <Override PartName="/ppt/notesSlides/notesSlide13.xml" ContentType="application/vnd.openxmlformats-officedocument.presentationml.notesSlide+xml"/>
  <Override PartName="/ppt/slides/slide14.xml" ContentType="application/vnd.openxmlformats-officedocument.presentationml.slide+xml"/>
  <Override PartName="/ppt/notesSlides/notesSlide14.xml" ContentType="application/vnd.openxmlformats-officedocument.presentationml.notesSlide+xml"/>
  <Override PartName="/ppt/slides/slide15.xml" ContentType="application/vnd.openxmlformats-officedocument.presentationml.slide+xml"/>
  <Override PartName="/ppt/notesSlides/notesSlide15.xml" ContentType="application/vnd.openxmlformats-officedocument.presentationml.notesSlide+xml"/>
  <Override PartName="/ppt/slides/slide16.xml" ContentType="application/vnd.openxmlformats-officedocument.presentationml.slide+xml"/>
  <Override PartName="/ppt/notesSlides/notesSlide16.xml" ContentType="application/vnd.openxmlformats-officedocument.presentationml.notesSlide+xml"/>
  <Override PartName="/ppt/notesSlides/notesSlide8.xml" ContentType="application/vnd.openxmlformats-officedocument.presentationml.notesSlide+xml"/>
</Types>
</file>

<file path=_rels/.rels><?xml version="1.0" encoding="UTF-8"?>
<Relationships xmlns="http://schemas.openxmlformats.org/package/2006/relationships"><Relationship Id="rId1" Type="http://schemas.openxmlformats.org/officeDocument/2006/relationships/officeDocument" Target="ppt/presentation.xml"></Relationship><Relationship Id="rId2" Type="http://schemas.openxmlformats.org/package/2006/relationships/metadata/core-properties" Target="docProps/core.xml"></Relationship><Relationship Id="rId3" Type="http://schemas.openxmlformats.org/officeDocument/2006/relationships/extended-properties" Target="docProps/app.xml"></Relationship><Relationship Id="rId4" Type="http://schemas.openxmlformats.org/package/2006/relationships/metadata/thumbnail" Target="docProps/thumbnail.jpeg"></Relationship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saveSubsetFonts="1" firstSlideNum="0">
  <p:sldMasterIdLst>
    <p:sldMasterId id="2147486784" r:id="rId12"/>
  </p:sldMasterIdLst>
  <p:notesMasterIdLst>
    <p:notesMasterId r:id="rId14"/>
  </p:notesMasterIdLst>
  <p:sldIdLst>
    <p:sldId id="303" r:id="rId16"/>
    <p:sldId id="314" r:id="rId18"/>
    <p:sldId id="315" r:id="rId20"/>
    <p:sldId id="316" r:id="rId22"/>
    <p:sldId id="317" r:id="rId24"/>
    <p:sldId id="311" r:id="rId26"/>
    <p:sldId id="318" r:id="rId28"/>
    <p:sldId id="319" r:id="rId30"/>
    <p:sldId id="305" r:id="rId31"/>
    <p:sldId id="300" r:id="rId33"/>
    <p:sldId id="313" r:id="rId35"/>
    <p:sldId id="320" r:id="rId37"/>
    <p:sldId id="321" r:id="rId39"/>
    <p:sldId id="322" r:id="rId41"/>
    <p:sldId id="323" r:id="rId43"/>
    <p:sldId id="324" r:id="rId4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</p:extLst>
  </p:showPr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View">
  <p:normalViewPr horzBarState="maximized">
    <p:restoredLeft sz="15987" autoAdjust="0"/>
    <p:restoredTop sz="94660"/>
  </p:normalViewPr>
  <p:slideViewPr>
    <p:cSldViewPr snapToGrid="0" snapToObjects="1">
      <p:cViewPr varScale="1">
        <p:scale>
          <a:sx n="103" d="100"/>
          <a:sy n="103" d="100"/>
        </p:scale>
        <p:origin x="138" y="3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?>
<Relationships xmlns="http://schemas.openxmlformats.org/package/2006/relationships"><Relationship Id="rId1" Type="http://schemas.openxmlformats.org/officeDocument/2006/relationships/tableStyles" Target="tableStyles.xml"></Relationship><Relationship Id="rId12" Type="http://schemas.openxmlformats.org/officeDocument/2006/relationships/slideMaster" Target="slideMasters/slideMaster1.xml"></Relationship><Relationship Id="rId13" Type="http://schemas.openxmlformats.org/officeDocument/2006/relationships/theme" Target="theme/theme1.xml"></Relationship><Relationship Id="rId14" Type="http://schemas.openxmlformats.org/officeDocument/2006/relationships/notesMaster" Target="notesMasters/notesMaster1.xml"></Relationship><Relationship Id="rId16" Type="http://schemas.openxmlformats.org/officeDocument/2006/relationships/slide" Target="slides/slide1.xml"></Relationship><Relationship Id="rId18" Type="http://schemas.openxmlformats.org/officeDocument/2006/relationships/slide" Target="slides/slide2.xml"></Relationship><Relationship Id="rId20" Type="http://schemas.openxmlformats.org/officeDocument/2006/relationships/slide" Target="slides/slide3.xml"></Relationship><Relationship Id="rId22" Type="http://schemas.openxmlformats.org/officeDocument/2006/relationships/slide" Target="slides/slide4.xml"></Relationship><Relationship Id="rId24" Type="http://schemas.openxmlformats.org/officeDocument/2006/relationships/slide" Target="slides/slide5.xml"></Relationship><Relationship Id="rId26" Type="http://schemas.openxmlformats.org/officeDocument/2006/relationships/slide" Target="slides/slide6.xml"></Relationship><Relationship Id="rId28" Type="http://schemas.openxmlformats.org/officeDocument/2006/relationships/slide" Target="slides/slide7.xml"></Relationship><Relationship Id="rId30" Type="http://schemas.openxmlformats.org/officeDocument/2006/relationships/slide" Target="slides/slide8.xml"></Relationship><Relationship Id="rId31" Type="http://schemas.openxmlformats.org/officeDocument/2006/relationships/slide" Target="slides/slide9.xml"></Relationship><Relationship Id="rId33" Type="http://schemas.openxmlformats.org/officeDocument/2006/relationships/slide" Target="slides/slide10.xml"></Relationship><Relationship Id="rId35" Type="http://schemas.openxmlformats.org/officeDocument/2006/relationships/slide" Target="slides/slide11.xml"></Relationship><Relationship Id="rId37" Type="http://schemas.openxmlformats.org/officeDocument/2006/relationships/slide" Target="slides/slide12.xml"></Relationship><Relationship Id="rId39" Type="http://schemas.openxmlformats.org/officeDocument/2006/relationships/slide" Target="slides/slide13.xml"></Relationship><Relationship Id="rId41" Type="http://schemas.openxmlformats.org/officeDocument/2006/relationships/slide" Target="slides/slide14.xml"></Relationship><Relationship Id="rId43" Type="http://schemas.openxmlformats.org/officeDocument/2006/relationships/slide" Target="slides/slide15.xml"></Relationship><Relationship Id="rId45" Type="http://schemas.openxmlformats.org/officeDocument/2006/relationships/slide" Target="slides/slide16.xml"></Relationship><Relationship Id="rId48" Type="http://schemas.openxmlformats.org/officeDocument/2006/relationships/viewProps" Target="viewProps.xml"></Relationship><Relationship Id="rId49" Type="http://schemas.openxmlformats.org/officeDocument/2006/relationships/presProps" Target="presProps.xml"></Relationship></Relationships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2.xml"></Relationship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910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930" y="0"/>
            <a:ext cx="2971800" cy="45910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029AFC-F2AA-465E-8D1C-30F94964FCD4}" type="datetimeFigureOut">
              <a:rPr lang="ko-KR" altLang="en-US" smtClean="0"/>
              <a:t>2020-11-06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ChangeAspect="1" noGrp="1" noRot="1"/>
          </p:cNvSpPr>
          <p:nvPr>
            <p:ph type="sldImg" idx="2"/>
          </p:nvPr>
        </p:nvSpPr>
        <p:spPr>
          <a:xfrm rot="0">
            <a:off x="685800" y="1143000"/>
            <a:ext cx="5487035" cy="308673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530"/>
            <a:ext cx="2971800" cy="45847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930" y="8685530"/>
            <a:ext cx="2971800" cy="45847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8A2456-E6E3-41AC-8761-D73CA8EDE6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9810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1.xml"></Relationship></Relationships>
</file>

<file path=ppt/notesSlides/_rels/notesSlide10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10.xml"></Relationship></Relationships>
</file>

<file path=ppt/notesSlides/_rels/notesSlide11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11.xml"></Relationship></Relationships>
</file>

<file path=ppt/notesSlides/_rels/notesSlide12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12.xml"></Relationship></Relationships>
</file>

<file path=ppt/notesSlides/_rels/notesSlide13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13.xml"></Relationship></Relationships>
</file>

<file path=ppt/notesSlides/_rels/notesSlide14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14.xml"></Relationship></Relationships>
</file>

<file path=ppt/notesSlides/_rels/notesSlide15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15.xml"></Relationship></Relationships>
</file>

<file path=ppt/notesSlides/_rels/notesSlide16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16.xml"></Relationship></Relationships>
</file>

<file path=ppt/notesSlides/_rels/notesSlide2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2.xml"></Relationship></Relationships>
</file>

<file path=ppt/notesSlides/_rels/notesSlide3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3.xml"></Relationship></Relationships>
</file>

<file path=ppt/notesSlides/_rels/notesSlide4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4.xml"></Relationship></Relationships>
</file>

<file path=ppt/notesSlides/_rels/notesSlide5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5.xml"></Relationship></Relationships>
</file>

<file path=ppt/notesSlides/_rels/notesSlide6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6.xml"></Relationship></Relationships>
</file>

<file path=ppt/notesSlides/_rels/notesSlide7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7.xml"></Relationship></Relationships>
</file>

<file path=ppt/notesSlides/_rels/notesSlide8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8.xml"></Relationship></Relationships>
</file>

<file path=ppt/notesSlides/_rels/notesSlide9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9.xml"></Relationship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ChangeAspect="1"/>
          </p:cNvSpPr>
          <p:nvPr>
            <p:ph type="sldImg" idx="2"/>
          </p:nvPr>
        </p:nvSpPr>
        <p:spPr>
          <a:xfrm rot="0">
            <a:off x="685800" y="1143000"/>
            <a:ext cx="5489575" cy="308927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3" name="슬라이드 노트 개체 틀 4"/>
          <p:cNvSpPr txBox="1">
            <a:spLocks/>
          </p:cNvSpPr>
          <p:nvPr>
            <p:ph type="body" idx="3"/>
          </p:nvPr>
        </p:nvSpPr>
        <p:spPr>
          <a:xfrm rot="0">
            <a:off x="685800" y="4400550"/>
            <a:ext cx="5489575" cy="360362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슬라이드 번호 개체 틀 6"/>
          <p:cNvSpPr txBox="1">
            <a:spLocks/>
          </p:cNvSpPr>
          <p:nvPr>
            <p:ph type="sldNum" idx="5"/>
          </p:nvPr>
        </p:nvSpPr>
        <p:spPr>
          <a:xfrm rot="0">
            <a:off x="3884930" y="8685530"/>
            <a:ext cx="2974975" cy="46164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r" latinLnBrk="0">
              <a:buFontTx/>
              <a:buNone/>
              <a:defRPr lang="en-GB" altLang="en-US" sz="12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ChangeAspect="1"/>
          </p:cNvSpPr>
          <p:nvPr>
            <p:ph type="sldImg" idx="2"/>
          </p:nvPr>
        </p:nvSpPr>
        <p:spPr>
          <a:xfrm rot="0">
            <a:off x="685800" y="1143000"/>
            <a:ext cx="5490845" cy="309054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3" name="슬라이드 노트 개체 틀 4"/>
          <p:cNvSpPr txBox="1">
            <a:spLocks/>
          </p:cNvSpPr>
          <p:nvPr>
            <p:ph type="body" idx="3"/>
          </p:nvPr>
        </p:nvSpPr>
        <p:spPr>
          <a:xfrm rot="0">
            <a:off x="685800" y="4400550"/>
            <a:ext cx="5490845" cy="360489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슬라이드 번호 개체 틀 6"/>
          <p:cNvSpPr txBox="1">
            <a:spLocks/>
          </p:cNvSpPr>
          <p:nvPr>
            <p:ph type="sldNum" idx="5"/>
          </p:nvPr>
        </p:nvSpPr>
        <p:spPr>
          <a:xfrm rot="0">
            <a:off x="3884930" y="8685530"/>
            <a:ext cx="2976245" cy="46291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r" latinLnBrk="0">
              <a:buFontTx/>
              <a:buNone/>
              <a:defRPr lang="en-GB" altLang="en-US" sz="12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ChangeAspect="1"/>
          </p:cNvSpPr>
          <p:nvPr>
            <p:ph type="sldImg" idx="2"/>
          </p:nvPr>
        </p:nvSpPr>
        <p:spPr>
          <a:xfrm rot="0">
            <a:off x="685800" y="1143000"/>
            <a:ext cx="5490210" cy="3089910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3" name="슬라이드 노트 개체 틀 4"/>
          <p:cNvSpPr txBox="1">
            <a:spLocks/>
          </p:cNvSpPr>
          <p:nvPr>
            <p:ph type="body" idx="3"/>
          </p:nvPr>
        </p:nvSpPr>
        <p:spPr>
          <a:xfrm rot="0">
            <a:off x="685800" y="4400550"/>
            <a:ext cx="5490210" cy="3604260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슬라이드 번호 개체 틀 6"/>
          <p:cNvSpPr txBox="1">
            <a:spLocks/>
          </p:cNvSpPr>
          <p:nvPr>
            <p:ph type="sldNum" idx="5"/>
          </p:nvPr>
        </p:nvSpPr>
        <p:spPr>
          <a:xfrm rot="0">
            <a:off x="3884930" y="8685530"/>
            <a:ext cx="2975610" cy="462280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r" latinLnBrk="0">
              <a:buFontTx/>
              <a:buNone/>
              <a:defRPr lang="en-GB" altLang="en-US" sz="12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ChangeAspect="1"/>
          </p:cNvSpPr>
          <p:nvPr>
            <p:ph type="sldImg" idx="2"/>
          </p:nvPr>
        </p:nvSpPr>
        <p:spPr>
          <a:xfrm rot="0">
            <a:off x="685800" y="1143000"/>
            <a:ext cx="5490845" cy="309054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3" name="슬라이드 노트 개체 틀 4"/>
          <p:cNvSpPr txBox="1">
            <a:spLocks/>
          </p:cNvSpPr>
          <p:nvPr>
            <p:ph type="body" idx="3"/>
          </p:nvPr>
        </p:nvSpPr>
        <p:spPr>
          <a:xfrm rot="0">
            <a:off x="685800" y="4400550"/>
            <a:ext cx="5490845" cy="360489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슬라이드 번호 개체 틀 6"/>
          <p:cNvSpPr txBox="1">
            <a:spLocks/>
          </p:cNvSpPr>
          <p:nvPr>
            <p:ph type="sldNum" idx="5"/>
          </p:nvPr>
        </p:nvSpPr>
        <p:spPr>
          <a:xfrm rot="0">
            <a:off x="3884930" y="8685530"/>
            <a:ext cx="2976245" cy="46291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r" latinLnBrk="0">
              <a:buFontTx/>
              <a:buNone/>
              <a:defRPr lang="en-GB" altLang="en-US" sz="12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ChangeAspect="1"/>
          </p:cNvSpPr>
          <p:nvPr>
            <p:ph type="sldImg" idx="2"/>
          </p:nvPr>
        </p:nvSpPr>
        <p:spPr>
          <a:xfrm rot="0">
            <a:off x="685800" y="1143000"/>
            <a:ext cx="5491480" cy="3091180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3" name="슬라이드 노트 개체 틀 4"/>
          <p:cNvSpPr txBox="1">
            <a:spLocks/>
          </p:cNvSpPr>
          <p:nvPr>
            <p:ph type="body" idx="3"/>
          </p:nvPr>
        </p:nvSpPr>
        <p:spPr>
          <a:xfrm rot="0">
            <a:off x="685800" y="4400550"/>
            <a:ext cx="5491480" cy="3605530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슬라이드 번호 개체 틀 6"/>
          <p:cNvSpPr txBox="1">
            <a:spLocks/>
          </p:cNvSpPr>
          <p:nvPr>
            <p:ph type="sldNum" idx="5"/>
          </p:nvPr>
        </p:nvSpPr>
        <p:spPr>
          <a:xfrm rot="0">
            <a:off x="3884930" y="8685530"/>
            <a:ext cx="2976880" cy="463550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r" latinLnBrk="0">
              <a:buFontTx/>
              <a:buNone/>
              <a:defRPr lang="en-GB" altLang="en-US" sz="12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ChangeAspect="1"/>
          </p:cNvSpPr>
          <p:nvPr>
            <p:ph type="sldImg" idx="2"/>
          </p:nvPr>
        </p:nvSpPr>
        <p:spPr>
          <a:xfrm rot="0">
            <a:off x="685800" y="1143000"/>
            <a:ext cx="5492115" cy="309181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3" name="슬라이드 노트 개체 틀 4"/>
          <p:cNvSpPr txBox="1">
            <a:spLocks/>
          </p:cNvSpPr>
          <p:nvPr>
            <p:ph type="body" idx="3"/>
          </p:nvPr>
        </p:nvSpPr>
        <p:spPr>
          <a:xfrm rot="0">
            <a:off x="685800" y="4400550"/>
            <a:ext cx="5492115" cy="360616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슬라이드 번호 개체 틀 6"/>
          <p:cNvSpPr txBox="1">
            <a:spLocks/>
          </p:cNvSpPr>
          <p:nvPr>
            <p:ph type="sldNum" idx="5"/>
          </p:nvPr>
        </p:nvSpPr>
        <p:spPr>
          <a:xfrm rot="0">
            <a:off x="3884930" y="8685530"/>
            <a:ext cx="2977515" cy="46418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r" latinLnBrk="0">
              <a:buFontTx/>
              <a:buNone/>
              <a:defRPr lang="en-GB" altLang="en-US" sz="12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ChangeAspect="1"/>
          </p:cNvSpPr>
          <p:nvPr>
            <p:ph type="sldImg" idx="2"/>
          </p:nvPr>
        </p:nvSpPr>
        <p:spPr>
          <a:xfrm rot="0">
            <a:off x="685800" y="1143000"/>
            <a:ext cx="5492115" cy="309181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3" name="슬라이드 노트 개체 틀 4"/>
          <p:cNvSpPr txBox="1">
            <a:spLocks/>
          </p:cNvSpPr>
          <p:nvPr>
            <p:ph type="body" idx="3"/>
          </p:nvPr>
        </p:nvSpPr>
        <p:spPr>
          <a:xfrm rot="0">
            <a:off x="685800" y="4400550"/>
            <a:ext cx="5492115" cy="360616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슬라이드 번호 개체 틀 6"/>
          <p:cNvSpPr txBox="1">
            <a:spLocks/>
          </p:cNvSpPr>
          <p:nvPr>
            <p:ph type="sldNum" idx="5"/>
          </p:nvPr>
        </p:nvSpPr>
        <p:spPr>
          <a:xfrm rot="0">
            <a:off x="3884930" y="8685530"/>
            <a:ext cx="2977515" cy="46418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r" latinLnBrk="0">
              <a:buFontTx/>
              <a:buNone/>
              <a:defRPr lang="en-GB" altLang="en-US" sz="12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ChangeAspect="1"/>
          </p:cNvSpPr>
          <p:nvPr>
            <p:ph type="sldImg" idx="2"/>
          </p:nvPr>
        </p:nvSpPr>
        <p:spPr>
          <a:xfrm rot="0">
            <a:off x="685800" y="1143000"/>
            <a:ext cx="5492115" cy="309181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3" name="슬라이드 노트 개체 틀 4"/>
          <p:cNvSpPr txBox="1">
            <a:spLocks/>
          </p:cNvSpPr>
          <p:nvPr>
            <p:ph type="body" idx="3"/>
          </p:nvPr>
        </p:nvSpPr>
        <p:spPr>
          <a:xfrm rot="0">
            <a:off x="685800" y="4400550"/>
            <a:ext cx="5492115" cy="360616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슬라이드 번호 개체 틀 6"/>
          <p:cNvSpPr txBox="1">
            <a:spLocks/>
          </p:cNvSpPr>
          <p:nvPr>
            <p:ph type="sldNum" idx="5"/>
          </p:nvPr>
        </p:nvSpPr>
        <p:spPr>
          <a:xfrm rot="0">
            <a:off x="3884930" y="8685530"/>
            <a:ext cx="2977515" cy="46418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r" latinLnBrk="0">
              <a:buFontTx/>
              <a:buNone/>
              <a:defRPr lang="en-GB" altLang="en-US" sz="12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ChangeAspect="1"/>
          </p:cNvSpPr>
          <p:nvPr>
            <p:ph type="sldImg" idx="2"/>
          </p:nvPr>
        </p:nvSpPr>
        <p:spPr>
          <a:xfrm rot="0">
            <a:off x="685800" y="1143000"/>
            <a:ext cx="5490845" cy="309054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3" name="슬라이드 노트 개체 틀 4"/>
          <p:cNvSpPr txBox="1">
            <a:spLocks/>
          </p:cNvSpPr>
          <p:nvPr>
            <p:ph type="body" idx="3"/>
          </p:nvPr>
        </p:nvSpPr>
        <p:spPr>
          <a:xfrm rot="0">
            <a:off x="685800" y="4400550"/>
            <a:ext cx="5490845" cy="360489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슬라이드 번호 개체 틀 6"/>
          <p:cNvSpPr txBox="1">
            <a:spLocks/>
          </p:cNvSpPr>
          <p:nvPr>
            <p:ph type="sldNum" idx="5"/>
          </p:nvPr>
        </p:nvSpPr>
        <p:spPr>
          <a:xfrm rot="0">
            <a:off x="3884930" y="8685530"/>
            <a:ext cx="2976245" cy="46291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r" latinLnBrk="0">
              <a:buFontTx/>
              <a:buNone/>
              <a:defRPr lang="en-GB" altLang="en-US" sz="12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ChangeAspect="1"/>
          </p:cNvSpPr>
          <p:nvPr>
            <p:ph type="sldImg" idx="2"/>
          </p:nvPr>
        </p:nvSpPr>
        <p:spPr>
          <a:xfrm rot="0">
            <a:off x="685800" y="1143000"/>
            <a:ext cx="5490845" cy="309054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3" name="슬라이드 노트 개체 틀 4"/>
          <p:cNvSpPr txBox="1">
            <a:spLocks/>
          </p:cNvSpPr>
          <p:nvPr>
            <p:ph type="body" idx="3"/>
          </p:nvPr>
        </p:nvSpPr>
        <p:spPr>
          <a:xfrm rot="0">
            <a:off x="685800" y="4400550"/>
            <a:ext cx="5490845" cy="360489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슬라이드 번호 개체 틀 6"/>
          <p:cNvSpPr txBox="1">
            <a:spLocks/>
          </p:cNvSpPr>
          <p:nvPr>
            <p:ph type="sldNum" idx="5"/>
          </p:nvPr>
        </p:nvSpPr>
        <p:spPr>
          <a:xfrm rot="0">
            <a:off x="3884930" y="8685530"/>
            <a:ext cx="2976245" cy="46291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r" latinLnBrk="0">
              <a:buFontTx/>
              <a:buNone/>
              <a:defRPr lang="en-GB" altLang="en-US" sz="12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ChangeAspect="1"/>
          </p:cNvSpPr>
          <p:nvPr>
            <p:ph type="sldImg" idx="2"/>
          </p:nvPr>
        </p:nvSpPr>
        <p:spPr>
          <a:xfrm rot="0">
            <a:off x="685800" y="1143000"/>
            <a:ext cx="5490845" cy="309054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3" name="슬라이드 노트 개체 틀 4"/>
          <p:cNvSpPr txBox="1">
            <a:spLocks/>
          </p:cNvSpPr>
          <p:nvPr>
            <p:ph type="body" idx="3"/>
          </p:nvPr>
        </p:nvSpPr>
        <p:spPr>
          <a:xfrm rot="0">
            <a:off x="685800" y="4400550"/>
            <a:ext cx="5490845" cy="360489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슬라이드 번호 개체 틀 6"/>
          <p:cNvSpPr txBox="1">
            <a:spLocks/>
          </p:cNvSpPr>
          <p:nvPr>
            <p:ph type="sldNum" idx="5"/>
          </p:nvPr>
        </p:nvSpPr>
        <p:spPr>
          <a:xfrm rot="0">
            <a:off x="3884930" y="8685530"/>
            <a:ext cx="2976245" cy="46291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r" latinLnBrk="0">
              <a:buFontTx/>
              <a:buNone/>
              <a:defRPr lang="en-GB" altLang="en-US" sz="12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ChangeAspect="1"/>
          </p:cNvSpPr>
          <p:nvPr>
            <p:ph type="sldImg" idx="2"/>
          </p:nvPr>
        </p:nvSpPr>
        <p:spPr>
          <a:xfrm rot="0">
            <a:off x="685800" y="1143000"/>
            <a:ext cx="5490845" cy="309054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3" name="슬라이드 노트 개체 틀 4"/>
          <p:cNvSpPr txBox="1">
            <a:spLocks/>
          </p:cNvSpPr>
          <p:nvPr>
            <p:ph type="body" idx="3"/>
          </p:nvPr>
        </p:nvSpPr>
        <p:spPr>
          <a:xfrm rot="0">
            <a:off x="685800" y="4400550"/>
            <a:ext cx="5490845" cy="360489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슬라이드 번호 개체 틀 6"/>
          <p:cNvSpPr txBox="1">
            <a:spLocks/>
          </p:cNvSpPr>
          <p:nvPr>
            <p:ph type="sldNum" idx="5"/>
          </p:nvPr>
        </p:nvSpPr>
        <p:spPr>
          <a:xfrm rot="0">
            <a:off x="3884930" y="8685530"/>
            <a:ext cx="2976245" cy="46291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r" latinLnBrk="0">
              <a:buFontTx/>
              <a:buNone/>
              <a:defRPr lang="en-GB" altLang="en-US" sz="12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ChangeAspect="1"/>
          </p:cNvSpPr>
          <p:nvPr>
            <p:ph type="sldImg" idx="2"/>
          </p:nvPr>
        </p:nvSpPr>
        <p:spPr>
          <a:xfrm rot="0">
            <a:off x="685800" y="1143000"/>
            <a:ext cx="5492115" cy="309181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3" name="슬라이드 노트 개체 틀 4"/>
          <p:cNvSpPr txBox="1">
            <a:spLocks/>
          </p:cNvSpPr>
          <p:nvPr>
            <p:ph type="body" idx="3"/>
          </p:nvPr>
        </p:nvSpPr>
        <p:spPr>
          <a:xfrm rot="0">
            <a:off x="685800" y="4400550"/>
            <a:ext cx="5492115" cy="360616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슬라이드 번호 개체 틀 6"/>
          <p:cNvSpPr txBox="1">
            <a:spLocks/>
          </p:cNvSpPr>
          <p:nvPr>
            <p:ph type="sldNum" idx="5"/>
          </p:nvPr>
        </p:nvSpPr>
        <p:spPr>
          <a:xfrm rot="0">
            <a:off x="3884930" y="8685530"/>
            <a:ext cx="2977515" cy="46418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r" latinLnBrk="0">
              <a:buFontTx/>
              <a:buNone/>
              <a:defRPr lang="en-GB" altLang="en-US" sz="12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ChangeAspect="1"/>
          </p:cNvSpPr>
          <p:nvPr>
            <p:ph type="sldImg" idx="2"/>
          </p:nvPr>
        </p:nvSpPr>
        <p:spPr>
          <a:xfrm rot="0">
            <a:off x="685800" y="1143000"/>
            <a:ext cx="5490845" cy="309054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3" name="슬라이드 노트 개체 틀 4"/>
          <p:cNvSpPr txBox="1">
            <a:spLocks/>
          </p:cNvSpPr>
          <p:nvPr>
            <p:ph type="body" idx="3"/>
          </p:nvPr>
        </p:nvSpPr>
        <p:spPr>
          <a:xfrm rot="0">
            <a:off x="685800" y="4400550"/>
            <a:ext cx="5490845" cy="360489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슬라이드 번호 개체 틀 6"/>
          <p:cNvSpPr txBox="1">
            <a:spLocks/>
          </p:cNvSpPr>
          <p:nvPr>
            <p:ph type="sldNum" idx="5"/>
          </p:nvPr>
        </p:nvSpPr>
        <p:spPr>
          <a:xfrm rot="0">
            <a:off x="3884930" y="8685530"/>
            <a:ext cx="2976245" cy="46291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r" latinLnBrk="0">
              <a:buFontTx/>
              <a:buNone/>
              <a:defRPr lang="en-GB" altLang="en-US" sz="12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ChangeAspect="1"/>
          </p:cNvSpPr>
          <p:nvPr>
            <p:ph type="sldImg" idx="2"/>
          </p:nvPr>
        </p:nvSpPr>
        <p:spPr>
          <a:xfrm rot="0">
            <a:off x="685800" y="1143000"/>
            <a:ext cx="5490845" cy="309054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3" name="슬라이드 노트 개체 틀 4"/>
          <p:cNvSpPr txBox="1">
            <a:spLocks/>
          </p:cNvSpPr>
          <p:nvPr>
            <p:ph type="body" idx="3"/>
          </p:nvPr>
        </p:nvSpPr>
        <p:spPr>
          <a:xfrm rot="0">
            <a:off x="685800" y="4400550"/>
            <a:ext cx="5490845" cy="360489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슬라이드 번호 개체 틀 6"/>
          <p:cNvSpPr txBox="1">
            <a:spLocks/>
          </p:cNvSpPr>
          <p:nvPr>
            <p:ph type="sldNum" idx="5"/>
          </p:nvPr>
        </p:nvSpPr>
        <p:spPr>
          <a:xfrm rot="0">
            <a:off x="3884930" y="8685530"/>
            <a:ext cx="2976245" cy="46291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r" latinLnBrk="0">
              <a:buFontTx/>
              <a:buNone/>
              <a:defRPr lang="en-GB" altLang="en-US" sz="12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ChangeAspect="1"/>
          </p:cNvSpPr>
          <p:nvPr>
            <p:ph type="sldImg" idx="2"/>
          </p:nvPr>
        </p:nvSpPr>
        <p:spPr>
          <a:xfrm rot="0">
            <a:off x="685800" y="1143000"/>
            <a:ext cx="5490845" cy="309054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3" name="슬라이드 노트 개체 틀 4"/>
          <p:cNvSpPr txBox="1">
            <a:spLocks/>
          </p:cNvSpPr>
          <p:nvPr>
            <p:ph type="body" idx="3"/>
          </p:nvPr>
        </p:nvSpPr>
        <p:spPr>
          <a:xfrm rot="0">
            <a:off x="685800" y="4400550"/>
            <a:ext cx="5490845" cy="360489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슬라이드 번호 개체 틀 6"/>
          <p:cNvSpPr txBox="1">
            <a:spLocks/>
          </p:cNvSpPr>
          <p:nvPr>
            <p:ph type="sldNum" idx="5"/>
          </p:nvPr>
        </p:nvSpPr>
        <p:spPr>
          <a:xfrm rot="0">
            <a:off x="3884930" y="8685530"/>
            <a:ext cx="2976245" cy="46291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r" latinLnBrk="0">
              <a:buFontTx/>
              <a:buNone/>
              <a:defRPr lang="en-GB" altLang="en-US" sz="12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slideLayouts/_rels/slideLayout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10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4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5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6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7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8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9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도형 9"/>
          <p:cNvSpPr>
            <a:spLocks/>
          </p:cNvSpPr>
          <p:nvPr/>
        </p:nvSpPr>
        <p:spPr>
          <a:xfrm rot="0">
            <a:off x="865505" y="0"/>
            <a:ext cx="3240405" cy="2616835"/>
          </a:xfrm>
          <a:prstGeom prst="parallelogram">
            <a:avLst>
              <a:gd name="adj" fmla="val 99461"/>
            </a:avLst>
          </a:prstGeom>
          <a:solidFill>
            <a:srgbClr val="B0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2" name="Title 1"/>
          <p:cNvSpPr txBox="1">
            <a:spLocks noGrp="1"/>
          </p:cNvSpPr>
          <p:nvPr>
            <p:ph type="ctrTitle"/>
          </p:nvPr>
        </p:nvSpPr>
        <p:spPr>
          <a:xfrm rot="0">
            <a:off x="2362200" y="2072005"/>
            <a:ext cx="6410960" cy="66103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>
            <a:lvl1pPr marL="0" indent="0" algn="l" fontAlgn="auto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0" indent="0" algn="l" fontAlgn="auto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3300" cap="none" b="0">
                <a:solidFill>
                  <a:schemeClr val="bg1"/>
                </a:solidFill>
                <a:latin typeface="맑은 고딕" charset="0"/>
                <a:ea typeface="맑은 고딕" charset="0"/>
              </a:rPr>
              <a:t>제목을 입력하십시오</a:t>
            </a:r>
          </a:p>
        </p:txBody>
      </p:sp>
      <p:sp>
        <p:nvSpPr>
          <p:cNvPr id="3" name="Subtitle 2"/>
          <p:cNvSpPr txBox="1">
            <a:spLocks noGrp="1"/>
          </p:cNvSpPr>
          <p:nvPr>
            <p:ph type="subTitle" idx="1"/>
          </p:nvPr>
        </p:nvSpPr>
        <p:spPr>
          <a:xfrm rot="0">
            <a:off x="2365375" y="2823845"/>
            <a:ext cx="5058410" cy="56134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>
            <a:lvl1pPr marL="0" indent="0" algn="l" fontAlgn="auto" defTabSz="91440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0" indent="0" algn="l" fontAlgn="auto" defTabSz="91440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1800" cap="none" b="0">
                <a:solidFill>
                  <a:schemeClr val="bg1"/>
                </a:solidFill>
                <a:latin typeface="맑은 고딕" charset="0"/>
                <a:ea typeface="맑은 고딕" charset="0"/>
              </a:rPr>
              <a:t>부제목을 입력하십시오</a:t>
            </a:r>
          </a:p>
        </p:txBody>
      </p:sp>
      <p:cxnSp>
        <p:nvCxnSpPr>
          <p:cNvPr id="7" name="도형 6"/>
          <p:cNvCxnSpPr/>
          <p:nvPr/>
        </p:nvCxnSpPr>
        <p:spPr>
          <a:xfrm rot="0" flipV="1">
            <a:off x="4822825" y="1353820"/>
            <a:ext cx="7348855" cy="5511800"/>
          </a:xfrm>
          <a:prstGeom prst="line"/>
          <a:ln w="2540" cap="flat" cmpd="sng">
            <a:solidFill>
              <a:schemeClr val="tx1">
                <a:lumMod val="65000"/>
                <a:lumOff val="35000"/>
                <a:alpha val="10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8" name="도형 7"/>
          <p:cNvCxnSpPr/>
          <p:nvPr/>
        </p:nvCxnSpPr>
        <p:spPr>
          <a:xfrm rot="0" flipV="1">
            <a:off x="10467340" y="4727575"/>
            <a:ext cx="1727200" cy="1295400"/>
          </a:xfrm>
          <a:prstGeom prst="line"/>
          <a:ln w="2540" cap="flat" cmpd="sng">
            <a:solidFill>
              <a:schemeClr val="tx1">
                <a:lumMod val="65000"/>
                <a:lumOff val="35000"/>
                <a:alpha val="10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9" name="도형 8"/>
          <p:cNvCxnSpPr/>
          <p:nvPr/>
        </p:nvCxnSpPr>
        <p:spPr>
          <a:xfrm rot="0" flipV="1">
            <a:off x="17145" y="4399280"/>
            <a:ext cx="3289300" cy="2466975"/>
          </a:xfrm>
          <a:prstGeom prst="line"/>
          <a:ln w="2540" cap="flat" cmpd="sng">
            <a:solidFill>
              <a:srgbClr val="C00000">
                <a:alpha val="100000"/>
              </a:srgb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sp>
        <p:nvSpPr>
          <p:cNvPr id="11" name="날짜 개체 틀 10"/>
          <p:cNvSpPr txBox="1">
            <a:spLocks noGrp="1"/>
          </p:cNvSpPr>
          <p:nvPr>
            <p:ph type="dt" idx="11"/>
          </p:nvPr>
        </p:nvSpPr>
        <p:spPr>
          <a:xfrm rot="0">
            <a:off x="1034415" y="6356350"/>
            <a:ext cx="27457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2020-11-14</a:t>
            </a:fld>
          </a:p>
        </p:txBody>
      </p:sp>
      <p:sp>
        <p:nvSpPr>
          <p:cNvPr id="12" name="바닥글 개체 틀 11"/>
          <p:cNvSpPr txBox="1">
            <a:spLocks noGrp="1"/>
          </p:cNvSpPr>
          <p:nvPr>
            <p:ph type="ftr" idx="12"/>
          </p:nvPr>
        </p:nvSpPr>
        <p:spPr>
          <a:xfrm rot="0">
            <a:off x="4176395" y="6356350"/>
            <a:ext cx="41173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13" name="슬라이드 번호 개체 틀 12"/>
          <p:cNvSpPr txBox="1">
            <a:spLocks noGrp="1"/>
          </p:cNvSpPr>
          <p:nvPr>
            <p:ph type="sldNum" idx="12"/>
          </p:nvPr>
        </p:nvSpPr>
        <p:spPr>
          <a:xfrm rot="0">
            <a:off x="8610600" y="6356350"/>
            <a:ext cx="27457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800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도형 8"/>
          <p:cNvSpPr>
            <a:spLocks/>
          </p:cNvSpPr>
          <p:nvPr/>
        </p:nvSpPr>
        <p:spPr>
          <a:xfrm rot="0">
            <a:off x="153035" y="0"/>
            <a:ext cx="1440815" cy="1118235"/>
          </a:xfrm>
          <a:prstGeom prst="parallelogram">
            <a:avLst>
              <a:gd name="adj" fmla="val 99461"/>
            </a:avLst>
          </a:prstGeom>
          <a:solidFill>
            <a:srgbClr val="C0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cxnSp>
        <p:nvCxnSpPr>
          <p:cNvPr id="7" name="도형 6"/>
          <p:cNvCxnSpPr/>
          <p:nvPr/>
        </p:nvCxnSpPr>
        <p:spPr>
          <a:xfrm rot="0" flipV="1">
            <a:off x="9808845" y="5441315"/>
            <a:ext cx="1908175" cy="1431290"/>
          </a:xfrm>
          <a:prstGeom prst="line"/>
          <a:ln w="2540" cap="flat" cmpd="sng">
            <a:solidFill>
              <a:schemeClr val="bg1">
                <a:lumMod val="65000"/>
                <a:lumOff val="0"/>
                <a:alpha val="10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sp>
        <p:nvSpPr>
          <p:cNvPr id="3" name="Vertical Text Placeholder 2"/>
          <p:cNvSpPr txBox="1">
            <a:spLocks noGrp="1"/>
          </p:cNvSpPr>
          <p:nvPr>
            <p:ph type="body" orient="vert" idx="1"/>
          </p:nvPr>
        </p:nvSpPr>
        <p:spPr>
          <a:xfrm rot="0">
            <a:off x="1028700" y="1816100"/>
            <a:ext cx="10327640" cy="4353560"/>
          </a:xfrm>
          <a:prstGeom prst="rect"/>
        </p:spPr>
        <p:txBody>
          <a:bodyPr wrap="square" lIns="91440" tIns="45720" rIns="91440" bIns="45720" numCol="1" vert="eaVert" anchor="t">
            <a:normAutofit fontScale="100000" lnSpcReduction="0"/>
          </a:bodyPr>
          <a:lstStyle>
            <a:lvl1pPr marL="2057400" indent="-228600" algn="l" fontAlgn="auto" defTabSz="914400" eaLnBrk="0" latin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228600" indent="-228600" algn="l" fontAlgn="auto" defTabSz="914400" eaLnBrk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텍스트를 입력하십시오</a:t>
            </a:r>
          </a:p>
          <a:p>
            <a:pPr marL="228600" indent="-228600" algn="l" fontAlgn="auto" defTabSz="914400" eaLnBrk="0" latinLnBrk="0" lvl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둘째 수준</a:t>
            </a:r>
          </a:p>
          <a:p>
            <a:pPr marL="228600" indent="-228600" algn="l" fontAlgn="auto" defTabSz="914400" eaLnBrk="0" latinLnBrk="0" lvl="2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셋째 수준</a:t>
            </a:r>
          </a:p>
          <a:p>
            <a:pPr marL="228600" indent="-228600" algn="l" fontAlgn="auto" defTabSz="914400" eaLnBrk="0" latinLnBrk="0" lvl="3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넷째 수준</a:t>
            </a:r>
          </a:p>
          <a:p>
            <a:pPr marL="228600" indent="-228600" algn="l" fontAlgn="auto" defTabSz="914400" eaLnBrk="0" latinLnBrk="0" lvl="4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9" name="텍스트 개체 틀 8"/>
          <p:cNvSpPr txBox="1">
            <a:spLocks noGrp="1"/>
          </p:cNvSpPr>
          <p:nvPr>
            <p:ph type="title" idx="14"/>
          </p:nvPr>
        </p:nvSpPr>
        <p:spPr>
          <a:xfrm rot="0">
            <a:off x="1049655" y="745490"/>
            <a:ext cx="10305415" cy="52324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>
            <a:lvl1pPr marL="0" indent="0" algn="l" fontAlgn="auto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0" indent="0" algn="l" fontAlgn="auto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cap="none" b="1">
                <a:latin typeface="맑은 고딕" charset="0"/>
                <a:ea typeface="맑은 고딕" charset="0"/>
              </a:rPr>
              <a:t>제목을 입력하십시오</a:t>
            </a:r>
          </a:p>
        </p:txBody>
      </p:sp>
      <p:sp>
        <p:nvSpPr>
          <p:cNvPr id="10" name="날짜 개체 틀 9"/>
          <p:cNvSpPr txBox="1">
            <a:spLocks noGrp="1"/>
          </p:cNvSpPr>
          <p:nvPr>
            <p:ph type="dt" idx="15"/>
          </p:nvPr>
        </p:nvSpPr>
        <p:spPr>
          <a:xfrm rot="0">
            <a:off x="1034415" y="6356350"/>
            <a:ext cx="27457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2020-11-14</a:t>
            </a:fld>
          </a:p>
        </p:txBody>
      </p:sp>
      <p:sp>
        <p:nvSpPr>
          <p:cNvPr id="11" name="바닥글 개체 틀 10"/>
          <p:cNvSpPr txBox="1">
            <a:spLocks noGrp="1"/>
          </p:cNvSpPr>
          <p:nvPr>
            <p:ph type="ftr" idx="16"/>
          </p:nvPr>
        </p:nvSpPr>
        <p:spPr>
          <a:xfrm rot="0">
            <a:off x="4176395" y="6356350"/>
            <a:ext cx="41173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12" name="슬라이드 번호 개체 틀 11"/>
          <p:cNvSpPr txBox="1">
            <a:spLocks noGrp="1"/>
          </p:cNvSpPr>
          <p:nvPr>
            <p:ph type="sldNum" idx="12"/>
          </p:nvPr>
        </p:nvSpPr>
        <p:spPr>
          <a:xfrm rot="0">
            <a:off x="8610600" y="6356350"/>
            <a:ext cx="27457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800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도형 6"/>
          <p:cNvCxnSpPr/>
          <p:nvPr/>
        </p:nvCxnSpPr>
        <p:spPr>
          <a:xfrm rot="0" flipV="1">
            <a:off x="10291445" y="-635"/>
            <a:ext cx="1908175" cy="1431290"/>
          </a:xfrm>
          <a:prstGeom prst="line"/>
          <a:ln w="2540" cap="flat" cmpd="sng">
            <a:solidFill>
              <a:schemeClr val="bg1">
                <a:lumMod val="65000"/>
                <a:lumOff val="0"/>
                <a:alpha val="10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8" name="도형 7"/>
          <p:cNvCxnSpPr/>
          <p:nvPr/>
        </p:nvCxnSpPr>
        <p:spPr>
          <a:xfrm rot="0" flipV="1">
            <a:off x="-15875" y="2140585"/>
            <a:ext cx="3455035" cy="2591435"/>
          </a:xfrm>
          <a:prstGeom prst="line"/>
          <a:ln w="2540" cap="flat" cmpd="sng">
            <a:solidFill>
              <a:srgbClr val="C00000">
                <a:alpha val="100000"/>
              </a:srgb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sp>
        <p:nvSpPr>
          <p:cNvPr id="9" name="도형 8"/>
          <p:cNvSpPr>
            <a:spLocks/>
          </p:cNvSpPr>
          <p:nvPr/>
        </p:nvSpPr>
        <p:spPr>
          <a:xfrm rot="0">
            <a:off x="741045" y="0"/>
            <a:ext cx="2160905" cy="1655445"/>
          </a:xfrm>
          <a:prstGeom prst="parallelogram">
            <a:avLst>
              <a:gd name="adj" fmla="val 99461"/>
            </a:avLst>
          </a:prstGeom>
          <a:solidFill>
            <a:srgbClr val="C0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 rot="0">
            <a:off x="1953895" y="1312545"/>
            <a:ext cx="7397750" cy="47180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>
            <a:lvl1pPr marL="0" indent="0" algn="l" fontAlgn="auto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0" indent="0" algn="l" fontAlgn="auto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cap="none" b="1">
                <a:latin typeface="맑은 고딕" charset="0"/>
                <a:ea typeface="맑은 고딕" charset="0"/>
              </a:rPr>
              <a:t>제목을 입력하십시오</a:t>
            </a:r>
          </a:p>
        </p:txBody>
      </p:sp>
      <p:sp>
        <p:nvSpPr>
          <p:cNvPr id="3" name="Content Placeholder 2"/>
          <p:cNvSpPr txBox="1">
            <a:spLocks noGrp="1"/>
          </p:cNvSpPr>
          <p:nvPr>
            <p:ph type="obj" idx="1"/>
          </p:nvPr>
        </p:nvSpPr>
        <p:spPr>
          <a:xfrm rot="0">
            <a:off x="3510280" y="2135505"/>
            <a:ext cx="7989570" cy="382016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>
            <a:lvl1pPr marL="2057400" indent="-228600" algn="l" fontAlgn="auto" defTabSz="914400" latin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228600" indent="-228600" algn="l" fontAlgn="auto" defTabSz="91440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800" cap="none" b="0">
                <a:latin typeface="맑은 고딕" charset="0"/>
                <a:ea typeface="맑은 고딕" charset="0"/>
              </a:rPr>
              <a:t>텍스트를 입력하십시오</a:t>
            </a:r>
          </a:p>
          <a:p>
            <a:pPr marL="228600" indent="-228600" algn="l" fontAlgn="auto" defTabSz="914400" latinLnBrk="0" lvl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800" cap="none" b="0">
                <a:latin typeface="맑은 고딕" charset="0"/>
                <a:ea typeface="맑은 고딕" charset="0"/>
              </a:rPr>
              <a:t>둘째 수준</a:t>
            </a:r>
          </a:p>
          <a:p>
            <a:pPr marL="228600" indent="-228600" algn="l" fontAlgn="auto" defTabSz="914400" latinLnBrk="0" lvl="2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800" cap="none" b="0">
                <a:latin typeface="맑은 고딕" charset="0"/>
                <a:ea typeface="맑은 고딕" charset="0"/>
              </a:rPr>
              <a:t>셋째 수준</a:t>
            </a:r>
          </a:p>
          <a:p>
            <a:pPr marL="228600" indent="-228600" algn="l" fontAlgn="auto" defTabSz="914400" latinLnBrk="0" lvl="3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800" cap="none" b="0">
                <a:latin typeface="맑은 고딕" charset="0"/>
                <a:ea typeface="맑은 고딕" charset="0"/>
              </a:rPr>
              <a:t>넷째 수준</a:t>
            </a:r>
          </a:p>
          <a:p>
            <a:pPr marL="228600" indent="-228600" algn="l" fontAlgn="auto" defTabSz="914400" latinLnBrk="0" lvl="4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800" cap="none" b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10" name="날짜 개체 틀 9"/>
          <p:cNvSpPr txBox="1">
            <a:spLocks noGrp="1"/>
          </p:cNvSpPr>
          <p:nvPr>
            <p:ph type="dt" idx="11"/>
          </p:nvPr>
        </p:nvSpPr>
        <p:spPr>
          <a:xfrm rot="0">
            <a:off x="1034415" y="6356350"/>
            <a:ext cx="27457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2020-11-14</a:t>
            </a:fld>
          </a:p>
        </p:txBody>
      </p:sp>
      <p:sp>
        <p:nvSpPr>
          <p:cNvPr id="11" name="바닥글 개체 틀 10"/>
          <p:cNvSpPr txBox="1">
            <a:spLocks noGrp="1"/>
          </p:cNvSpPr>
          <p:nvPr>
            <p:ph type="ftr" idx="12"/>
          </p:nvPr>
        </p:nvSpPr>
        <p:spPr>
          <a:xfrm rot="0">
            <a:off x="4176395" y="6356350"/>
            <a:ext cx="41173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12" name="슬라이드 번호 개체 틀 11"/>
          <p:cNvSpPr txBox="1">
            <a:spLocks noGrp="1"/>
          </p:cNvSpPr>
          <p:nvPr>
            <p:ph type="sldNum" idx="12"/>
          </p:nvPr>
        </p:nvSpPr>
        <p:spPr>
          <a:xfrm rot="0">
            <a:off x="8610600" y="6356350"/>
            <a:ext cx="27457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800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 rot="0">
            <a:off x="1039495" y="1428750"/>
            <a:ext cx="10310495" cy="4545965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>
            <a:lvl1pPr marL="0" indent="0" algn="l" fontAlgn="auto" defTabSz="914400" eaLnBrk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0" indent="0" algn="l" fontAlgn="auto" defTabSz="914400" eaLnBrk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1400" cap="none" b="0">
                <a:solidFill>
                  <a:schemeClr val="tx1"/>
                </a:solidFill>
                <a:latin typeface="맑은 고딕" charset="0"/>
                <a:ea typeface="맑은 고딕" charset="0"/>
              </a:rPr>
              <a:t>텍스트를 입력하십시오</a:t>
            </a:r>
          </a:p>
        </p:txBody>
      </p:sp>
      <p:sp>
        <p:nvSpPr>
          <p:cNvPr id="10" name="날짜 개체 틀 9"/>
          <p:cNvSpPr txBox="1">
            <a:spLocks noGrp="1"/>
          </p:cNvSpPr>
          <p:nvPr>
            <p:ph type="dt" idx="11"/>
          </p:nvPr>
        </p:nvSpPr>
        <p:spPr>
          <a:xfrm rot="0">
            <a:off x="1034415" y="6356350"/>
            <a:ext cx="27457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2020-11-14</a:t>
            </a:fld>
          </a:p>
        </p:txBody>
      </p:sp>
      <p:sp>
        <p:nvSpPr>
          <p:cNvPr id="11" name="바닥글 개체 틀 10"/>
          <p:cNvSpPr txBox="1">
            <a:spLocks noGrp="1"/>
          </p:cNvSpPr>
          <p:nvPr>
            <p:ph type="ftr" idx="12"/>
          </p:nvPr>
        </p:nvSpPr>
        <p:spPr>
          <a:xfrm rot="0">
            <a:off x="4176395" y="6356350"/>
            <a:ext cx="41173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12" name="슬라이드 번호 개체 틀 11"/>
          <p:cNvSpPr txBox="1">
            <a:spLocks noGrp="1"/>
          </p:cNvSpPr>
          <p:nvPr>
            <p:ph type="sldNum" idx="12"/>
          </p:nvPr>
        </p:nvSpPr>
        <p:spPr>
          <a:xfrm rot="0">
            <a:off x="8610600" y="6356350"/>
            <a:ext cx="27457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800"/>
              <a:t>‹#›</a:t>
            </a:fld>
          </a:p>
        </p:txBody>
      </p:sp>
      <p:sp>
        <p:nvSpPr>
          <p:cNvPr id="13" name="도형 12"/>
          <p:cNvSpPr>
            <a:spLocks/>
          </p:cNvSpPr>
          <p:nvPr/>
        </p:nvSpPr>
        <p:spPr>
          <a:xfrm rot="0">
            <a:off x="153035" y="0"/>
            <a:ext cx="1440815" cy="1118870"/>
          </a:xfrm>
          <a:prstGeom prst="parallelogram">
            <a:avLst>
              <a:gd name="adj" fmla="val 99461"/>
            </a:avLst>
          </a:prstGeom>
          <a:solidFill>
            <a:srgbClr val="C0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14" name="텍스트 개체 틀 13"/>
          <p:cNvSpPr txBox="1">
            <a:spLocks noGrp="1"/>
          </p:cNvSpPr>
          <p:nvPr>
            <p:ph type="title" idx="14"/>
          </p:nvPr>
        </p:nvSpPr>
        <p:spPr>
          <a:xfrm rot="0">
            <a:off x="1049655" y="745490"/>
            <a:ext cx="10306050" cy="52387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>
            <a:lvl1pPr marL="0" indent="0" algn="l" fontAlgn="auto" defTabSz="914400" eaLnBrk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0" indent="0" algn="l" fontAlgn="auto" defTabSz="914400" eaLnBrk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cap="none" b="1">
                <a:latin typeface="맑은 고딕" charset="0"/>
                <a:ea typeface="맑은 고딕" charset="0"/>
              </a:rPr>
              <a:t>제목을 입력하십시오</a:t>
            </a:r>
          </a:p>
        </p:txBody>
      </p:sp>
      <p:cxnSp>
        <p:nvCxnSpPr>
          <p:cNvPr id="15" name="도형 14"/>
          <p:cNvCxnSpPr/>
          <p:nvPr/>
        </p:nvCxnSpPr>
        <p:spPr>
          <a:xfrm rot="0" flipV="1">
            <a:off x="9808845" y="5441315"/>
            <a:ext cx="1908810" cy="1431925"/>
          </a:xfrm>
          <a:prstGeom prst="line"/>
          <a:ln w="2540" cap="flat" cmpd="sng">
            <a:solidFill>
              <a:schemeClr val="bg1">
                <a:lumMod val="65000"/>
                <a:lumOff val="0"/>
                <a:alpha val="10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도형 7"/>
          <p:cNvCxnSpPr/>
          <p:nvPr/>
        </p:nvCxnSpPr>
        <p:spPr>
          <a:xfrm rot="0" flipV="1">
            <a:off x="9808845" y="5441315"/>
            <a:ext cx="1908175" cy="1431290"/>
          </a:xfrm>
          <a:prstGeom prst="line"/>
          <a:ln w="2540" cap="flat" cmpd="sng">
            <a:solidFill>
              <a:schemeClr val="bg1">
                <a:lumMod val="65000"/>
                <a:lumOff val="0"/>
                <a:alpha val="10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sp>
        <p:nvSpPr>
          <p:cNvPr id="9" name="도형 8"/>
          <p:cNvSpPr>
            <a:spLocks/>
          </p:cNvSpPr>
          <p:nvPr/>
        </p:nvSpPr>
        <p:spPr>
          <a:xfrm rot="0">
            <a:off x="153035" y="0"/>
            <a:ext cx="1440815" cy="1118235"/>
          </a:xfrm>
          <a:prstGeom prst="parallelogram">
            <a:avLst>
              <a:gd name="adj" fmla="val 99461"/>
            </a:avLst>
          </a:prstGeom>
          <a:solidFill>
            <a:srgbClr val="C0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 rot="0">
            <a:off x="1049655" y="745490"/>
            <a:ext cx="10305415" cy="52324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>
            <a:lvl1pPr marL="0" indent="0" algn="l" fontAlgn="auto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0" indent="0" algn="l" fontAlgn="auto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cap="none" b="1">
                <a:latin typeface="맑은 고딕" charset="0"/>
                <a:ea typeface="맑은 고딕" charset="0"/>
              </a:rPr>
              <a:t>제목을 입력하십시오</a:t>
            </a:r>
          </a:p>
        </p:txBody>
      </p:sp>
      <p:sp>
        <p:nvSpPr>
          <p:cNvPr id="3" name="Content Placeholder 2"/>
          <p:cNvSpPr txBox="1">
            <a:spLocks noGrp="1"/>
          </p:cNvSpPr>
          <p:nvPr>
            <p:ph type="obj" sz="half" idx="1"/>
          </p:nvPr>
        </p:nvSpPr>
        <p:spPr>
          <a:xfrm rot="0">
            <a:off x="1049655" y="1825625"/>
            <a:ext cx="5177790" cy="435356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>
            <a:lvl1pPr marL="2057400" indent="-228600" algn="l" fontAlgn="auto" defTabSz="914400" eaLnBrk="0" latin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228600" indent="-228600" algn="l" fontAlgn="auto" defTabSz="914400" eaLnBrk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800" cap="none" b="0">
                <a:latin typeface="맑은 고딕" charset="0"/>
                <a:ea typeface="맑은 고딕" charset="0"/>
              </a:rPr>
              <a:t>텍스트를 입력하십시오</a:t>
            </a:r>
          </a:p>
          <a:p>
            <a:pPr marL="228600" indent="-228600" algn="l" fontAlgn="auto" defTabSz="914400" eaLnBrk="0" latinLnBrk="0" lvl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800" cap="none" b="0">
                <a:latin typeface="맑은 고딕" charset="0"/>
                <a:ea typeface="맑은 고딕" charset="0"/>
              </a:rPr>
              <a:t>둘째 수준</a:t>
            </a:r>
          </a:p>
          <a:p>
            <a:pPr marL="228600" indent="-228600" algn="l" fontAlgn="auto" defTabSz="914400" eaLnBrk="0" latinLnBrk="0" lvl="2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800" cap="none" b="0">
                <a:latin typeface="맑은 고딕" charset="0"/>
                <a:ea typeface="맑은 고딕" charset="0"/>
              </a:rPr>
              <a:t>셋째 수준</a:t>
            </a:r>
          </a:p>
          <a:p>
            <a:pPr marL="228600" indent="-228600" algn="l" fontAlgn="auto" defTabSz="914400" eaLnBrk="0" latinLnBrk="0" lvl="3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800" cap="none" b="0">
                <a:latin typeface="맑은 고딕" charset="0"/>
                <a:ea typeface="맑은 고딕" charset="0"/>
              </a:rPr>
              <a:t>넷째 수준</a:t>
            </a:r>
          </a:p>
          <a:p>
            <a:pPr marL="228600" indent="-228600" algn="l" fontAlgn="auto" defTabSz="914400" eaLnBrk="0" latinLnBrk="0" lvl="4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800" cap="none" b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Content Placeholder 3"/>
          <p:cNvSpPr txBox="1">
            <a:spLocks noGrp="1"/>
          </p:cNvSpPr>
          <p:nvPr>
            <p:ph type="obj" sz="half" idx="2"/>
          </p:nvPr>
        </p:nvSpPr>
        <p:spPr>
          <a:xfrm rot="0">
            <a:off x="6309995" y="1825625"/>
            <a:ext cx="5045710" cy="4353560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>
            <a:lvl1pPr marL="2057400" indent="-228600" algn="l" fontAlgn="auto" defTabSz="914400" eaLnBrk="0" latin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228600" indent="-228600" algn="l" fontAlgn="auto" defTabSz="914400" eaLnBrk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800" cap="none" b="0">
                <a:latin typeface="맑은 고딕" charset="0"/>
                <a:ea typeface="맑은 고딕" charset="0"/>
              </a:rPr>
              <a:t>텍스트를 입력하십시오</a:t>
            </a:r>
          </a:p>
          <a:p>
            <a:pPr marL="228600" indent="-228600" algn="l" fontAlgn="auto" defTabSz="914400" eaLnBrk="0" latinLnBrk="0" lvl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800" cap="none" b="0">
                <a:latin typeface="맑은 고딕" charset="0"/>
                <a:ea typeface="맑은 고딕" charset="0"/>
              </a:rPr>
              <a:t>둘째 수준</a:t>
            </a:r>
          </a:p>
          <a:p>
            <a:pPr marL="228600" indent="-228600" algn="l" fontAlgn="auto" defTabSz="914400" eaLnBrk="0" latinLnBrk="0" lvl="2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800" cap="none" b="0">
                <a:latin typeface="맑은 고딕" charset="0"/>
                <a:ea typeface="맑은 고딕" charset="0"/>
              </a:rPr>
              <a:t>셋째 수준</a:t>
            </a:r>
          </a:p>
          <a:p>
            <a:pPr marL="228600" indent="-228600" algn="l" fontAlgn="auto" defTabSz="914400" eaLnBrk="0" latinLnBrk="0" lvl="3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800" cap="none" b="0">
                <a:latin typeface="맑은 고딕" charset="0"/>
                <a:ea typeface="맑은 고딕" charset="0"/>
              </a:rPr>
              <a:t>넷째 수준</a:t>
            </a:r>
          </a:p>
          <a:p>
            <a:pPr marL="228600" indent="-228600" algn="l" fontAlgn="auto" defTabSz="914400" eaLnBrk="0" latinLnBrk="0" lvl="4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800" cap="none" b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Date Placeholder 4"/>
          <p:cNvSpPr txBox="1">
            <a:spLocks noGrp="1"/>
          </p:cNvSpPr>
          <p:nvPr>
            <p:ph type="dt" sz="half" idx="10"/>
          </p:nvPr>
        </p:nvSpPr>
        <p:spPr>
          <a:xfrm rot="0">
            <a:off x="1034415" y="6356350"/>
            <a:ext cx="27457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2020-11-14</a:t>
            </a:fld>
          </a:p>
        </p:txBody>
      </p:sp>
      <p:sp>
        <p:nvSpPr>
          <p:cNvPr id="6" name="Footer Placeholder 5"/>
          <p:cNvSpPr txBox="1">
            <a:spLocks noGrp="1"/>
          </p:cNvSpPr>
          <p:nvPr>
            <p:ph type="ftr" sz="quarter" idx="11"/>
          </p:nvPr>
        </p:nvSpPr>
        <p:spPr>
          <a:xfrm rot="0">
            <a:off x="4176395" y="6356350"/>
            <a:ext cx="41173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12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800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도형 8"/>
          <p:cNvSpPr>
            <a:spLocks/>
          </p:cNvSpPr>
          <p:nvPr/>
        </p:nvSpPr>
        <p:spPr>
          <a:xfrm rot="0">
            <a:off x="153035" y="0"/>
            <a:ext cx="1440815" cy="1118235"/>
          </a:xfrm>
          <a:prstGeom prst="parallelogram">
            <a:avLst>
              <a:gd name="adj" fmla="val 99461"/>
            </a:avLst>
          </a:prstGeom>
          <a:solidFill>
            <a:srgbClr val="C0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b="0">
              <a:latin typeface="맑은 고딕" charset="0"/>
              <a:ea typeface="맑은 고딕" charset="0"/>
            </a:endParaRPr>
          </a:p>
        </p:txBody>
      </p:sp>
      <p:cxnSp>
        <p:nvCxnSpPr>
          <p:cNvPr id="10" name="도형 9"/>
          <p:cNvCxnSpPr/>
          <p:nvPr/>
        </p:nvCxnSpPr>
        <p:spPr>
          <a:xfrm rot="0" flipV="1">
            <a:off x="9808845" y="5441315"/>
            <a:ext cx="1908175" cy="1431290"/>
          </a:xfrm>
          <a:prstGeom prst="line"/>
          <a:ln w="2540" cap="flat" cmpd="sng">
            <a:solidFill>
              <a:schemeClr val="bg1">
                <a:lumMod val="65000"/>
                <a:lumOff val="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 rot="0">
            <a:off x="1061085" y="1681480"/>
            <a:ext cx="5045075" cy="82550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>
            <a:lvl1pPr marL="0" indent="0" algn="l" fontAlgn="auto" defTabSz="914400" eaLnBrk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0" indent="0" algn="l" fontAlgn="auto" defTabSz="914400" eaLnBrk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1800" cap="none" b="1">
                <a:latin typeface="맑은 고딕" charset="0"/>
                <a:ea typeface="맑은 고딕" charset="0"/>
              </a:rPr>
              <a:t>텍스트를 입력하십시오</a:t>
            </a:r>
          </a:p>
        </p:txBody>
      </p:sp>
      <p:sp>
        <p:nvSpPr>
          <p:cNvPr id="4" name="Content Placeholder 3"/>
          <p:cNvSpPr txBox="1">
            <a:spLocks noGrp="1"/>
          </p:cNvSpPr>
          <p:nvPr>
            <p:ph type="obj" sz="half" idx="2"/>
          </p:nvPr>
        </p:nvSpPr>
        <p:spPr>
          <a:xfrm rot="0">
            <a:off x="1061085" y="2505075"/>
            <a:ext cx="5045075" cy="3686810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>
            <a:lvl1pPr marL="2057400" indent="-228600" algn="l" fontAlgn="auto" defTabSz="914400" eaLnBrk="0" latin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228600" indent="-228600" algn="l" fontAlgn="auto" defTabSz="914400" eaLnBrk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텍스트를 입력하십시오</a:t>
            </a:r>
          </a:p>
          <a:p>
            <a:pPr marL="228600" indent="-228600" algn="l" fontAlgn="auto" defTabSz="914400" eaLnBrk="0" latinLnBrk="0" lvl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둘째 수준</a:t>
            </a:r>
          </a:p>
          <a:p>
            <a:pPr marL="228600" indent="-228600" algn="l" fontAlgn="auto" defTabSz="914400" eaLnBrk="0" latinLnBrk="0" lvl="2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셋째 수준</a:t>
            </a:r>
          </a:p>
          <a:p>
            <a:pPr marL="228600" indent="-228600" algn="l" fontAlgn="auto" defTabSz="914400" eaLnBrk="0" latinLnBrk="0" lvl="3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넷째 수준</a:t>
            </a:r>
          </a:p>
          <a:p>
            <a:pPr marL="228600" indent="-228600" algn="l" fontAlgn="auto" defTabSz="914400" eaLnBrk="0" latinLnBrk="0" lvl="4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Text Placeholder 4"/>
          <p:cNvSpPr txBox="1">
            <a:spLocks noGrp="1"/>
          </p:cNvSpPr>
          <p:nvPr>
            <p:ph type="body" sz="quarter" idx="3"/>
          </p:nvPr>
        </p:nvSpPr>
        <p:spPr>
          <a:xfrm rot="0">
            <a:off x="6276340" y="1681480"/>
            <a:ext cx="5081270" cy="82550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>
            <a:lvl1pPr marL="0" indent="0" algn="l" fontAlgn="auto" defTabSz="914400" eaLnBrk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0" indent="0" algn="l" fontAlgn="auto" defTabSz="914400" eaLnBrk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1800" cap="none" b="1">
                <a:latin typeface="맑은 고딕" charset="0"/>
                <a:ea typeface="맑은 고딕" charset="0"/>
              </a:rPr>
              <a:t>텍스트를 입력하십시오</a:t>
            </a:r>
          </a:p>
        </p:txBody>
      </p:sp>
      <p:sp>
        <p:nvSpPr>
          <p:cNvPr id="6" name="Content Placeholder 5"/>
          <p:cNvSpPr txBox="1">
            <a:spLocks noGrp="1"/>
          </p:cNvSpPr>
          <p:nvPr>
            <p:ph type="obj" sz="quarter" idx="4"/>
          </p:nvPr>
        </p:nvSpPr>
        <p:spPr>
          <a:xfrm rot="0">
            <a:off x="6276340" y="2505075"/>
            <a:ext cx="5081270" cy="3686810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>
            <a:lvl1pPr marL="2057400" indent="-228600" algn="l" fontAlgn="auto" defTabSz="914400" eaLnBrk="0" latin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228600" indent="-228600" algn="l" fontAlgn="auto" defTabSz="914400" eaLnBrk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텍스트를 입력하십시오</a:t>
            </a:r>
          </a:p>
          <a:p>
            <a:pPr marL="228600" indent="-228600" algn="l" fontAlgn="auto" defTabSz="914400" eaLnBrk="0" latinLnBrk="0" lvl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둘째 수준</a:t>
            </a:r>
          </a:p>
          <a:p>
            <a:pPr marL="228600" indent="-228600" algn="l" fontAlgn="auto" defTabSz="914400" eaLnBrk="0" latinLnBrk="0" lvl="2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셋째 수준</a:t>
            </a:r>
          </a:p>
          <a:p>
            <a:pPr marL="228600" indent="-228600" algn="l" fontAlgn="auto" defTabSz="914400" eaLnBrk="0" latinLnBrk="0" lvl="3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넷째 수준</a:t>
            </a:r>
          </a:p>
          <a:p>
            <a:pPr marL="228600" indent="-228600" algn="l" fontAlgn="auto" defTabSz="914400" eaLnBrk="0" latinLnBrk="0" lvl="4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12" name="텍스트 개체 틀 11"/>
          <p:cNvSpPr txBox="1">
            <a:spLocks noGrp="1"/>
          </p:cNvSpPr>
          <p:nvPr>
            <p:ph type="title" idx="13"/>
          </p:nvPr>
        </p:nvSpPr>
        <p:spPr>
          <a:xfrm rot="0">
            <a:off x="1049655" y="745490"/>
            <a:ext cx="10305415" cy="52324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>
            <a:lvl1pPr marL="0" indent="0" algn="l" fontAlgn="auto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0" indent="0" algn="l" fontAlgn="auto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cap="none" b="1">
                <a:latin typeface="맑은 고딕" charset="0"/>
                <a:ea typeface="맑은 고딕" charset="0"/>
              </a:rPr>
              <a:t>제목을 입력하십시오</a:t>
            </a:r>
          </a:p>
        </p:txBody>
      </p:sp>
      <p:sp>
        <p:nvSpPr>
          <p:cNvPr id="13" name="날짜 개체 틀 12"/>
          <p:cNvSpPr txBox="1">
            <a:spLocks noGrp="1"/>
          </p:cNvSpPr>
          <p:nvPr>
            <p:ph type="dt" idx="14"/>
          </p:nvPr>
        </p:nvSpPr>
        <p:spPr>
          <a:xfrm rot="0">
            <a:off x="1034415" y="6356350"/>
            <a:ext cx="27457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2020-11-14</a:t>
            </a:fld>
          </a:p>
        </p:txBody>
      </p:sp>
      <p:sp>
        <p:nvSpPr>
          <p:cNvPr id="14" name="바닥글 개체 틀 13"/>
          <p:cNvSpPr txBox="1">
            <a:spLocks noGrp="1"/>
          </p:cNvSpPr>
          <p:nvPr>
            <p:ph type="ftr" idx="15"/>
          </p:nvPr>
        </p:nvSpPr>
        <p:spPr>
          <a:xfrm rot="0">
            <a:off x="4176395" y="6356350"/>
            <a:ext cx="41173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15" name="슬라이드 번호 개체 틀 14"/>
          <p:cNvSpPr txBox="1">
            <a:spLocks noGrp="1"/>
          </p:cNvSpPr>
          <p:nvPr>
            <p:ph type="sldNum" idx="12"/>
          </p:nvPr>
        </p:nvSpPr>
        <p:spPr>
          <a:xfrm rot="0">
            <a:off x="8610600" y="6356350"/>
            <a:ext cx="27457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800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도형 8"/>
          <p:cNvSpPr>
            <a:spLocks/>
          </p:cNvSpPr>
          <p:nvPr/>
        </p:nvSpPr>
        <p:spPr>
          <a:xfrm rot="0">
            <a:off x="153035" y="0"/>
            <a:ext cx="1440815" cy="1118235"/>
          </a:xfrm>
          <a:prstGeom prst="parallelogram">
            <a:avLst>
              <a:gd name="adj" fmla="val 99461"/>
            </a:avLst>
          </a:prstGeom>
          <a:solidFill>
            <a:srgbClr val="C0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cxnSp>
        <p:nvCxnSpPr>
          <p:cNvPr id="6" name="도형 5"/>
          <p:cNvCxnSpPr/>
          <p:nvPr/>
        </p:nvCxnSpPr>
        <p:spPr>
          <a:xfrm rot="0" flipV="1">
            <a:off x="9808845" y="5441315"/>
            <a:ext cx="1908175" cy="1431290"/>
          </a:xfrm>
          <a:prstGeom prst="line"/>
          <a:ln w="2540" cap="flat" cmpd="sng">
            <a:solidFill>
              <a:schemeClr val="bg1">
                <a:lumMod val="65000"/>
                <a:lumOff val="0"/>
                <a:alpha val="10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sp>
        <p:nvSpPr>
          <p:cNvPr id="8" name="텍스트 개체 틀 7"/>
          <p:cNvSpPr txBox="1">
            <a:spLocks noGrp="1"/>
          </p:cNvSpPr>
          <p:nvPr>
            <p:ph type="title" idx="13"/>
          </p:nvPr>
        </p:nvSpPr>
        <p:spPr>
          <a:xfrm rot="0">
            <a:off x="1049655" y="745490"/>
            <a:ext cx="10305415" cy="52324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>
            <a:lvl1pPr marL="0" indent="0" algn="l" fontAlgn="auto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0" indent="0" algn="l" fontAlgn="auto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cap="none" b="1">
                <a:latin typeface="맑은 고딕" charset="0"/>
                <a:ea typeface="맑은 고딕" charset="0"/>
              </a:rPr>
              <a:t>제목을 입력하십시오</a:t>
            </a:r>
          </a:p>
        </p:txBody>
      </p:sp>
      <p:sp>
        <p:nvSpPr>
          <p:cNvPr id="9" name="날짜 개체 틀 8"/>
          <p:cNvSpPr txBox="1">
            <a:spLocks noGrp="1"/>
          </p:cNvSpPr>
          <p:nvPr>
            <p:ph type="dt" idx="15"/>
          </p:nvPr>
        </p:nvSpPr>
        <p:spPr>
          <a:xfrm rot="0">
            <a:off x="1034415" y="6356350"/>
            <a:ext cx="27457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2020-11-14</a:t>
            </a:fld>
          </a:p>
        </p:txBody>
      </p:sp>
      <p:sp>
        <p:nvSpPr>
          <p:cNvPr id="10" name="바닥글 개체 틀 9"/>
          <p:cNvSpPr txBox="1">
            <a:spLocks noGrp="1"/>
          </p:cNvSpPr>
          <p:nvPr>
            <p:ph type="ftr" idx="16"/>
          </p:nvPr>
        </p:nvSpPr>
        <p:spPr>
          <a:xfrm rot="0">
            <a:off x="4176395" y="6356350"/>
            <a:ext cx="41173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11" name="슬라이드 번호 개체 틀 10"/>
          <p:cNvSpPr txBox="1">
            <a:spLocks noGrp="1"/>
          </p:cNvSpPr>
          <p:nvPr>
            <p:ph type="sldNum" idx="12"/>
          </p:nvPr>
        </p:nvSpPr>
        <p:spPr>
          <a:xfrm rot="0">
            <a:off x="8610600" y="6356350"/>
            <a:ext cx="27457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800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 txBox="1">
            <a:spLocks noGrp="1"/>
          </p:cNvSpPr>
          <p:nvPr>
            <p:ph type="dt" idx="15"/>
          </p:nvPr>
        </p:nvSpPr>
        <p:spPr>
          <a:xfrm rot="0">
            <a:off x="1034415" y="6356350"/>
            <a:ext cx="27457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2020-11-14</a:t>
            </a:fld>
          </a:p>
        </p:txBody>
      </p:sp>
      <p:sp>
        <p:nvSpPr>
          <p:cNvPr id="3" name="바닥글 개체 틀 2"/>
          <p:cNvSpPr txBox="1">
            <a:spLocks noGrp="1"/>
          </p:cNvSpPr>
          <p:nvPr>
            <p:ph type="ftr" idx="16"/>
          </p:nvPr>
        </p:nvSpPr>
        <p:spPr>
          <a:xfrm rot="0">
            <a:off x="4176395" y="6356350"/>
            <a:ext cx="41173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2"/>
          </p:nvPr>
        </p:nvSpPr>
        <p:spPr>
          <a:xfrm rot="0">
            <a:off x="8610600" y="6356350"/>
            <a:ext cx="27457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800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도형 8"/>
          <p:cNvSpPr>
            <a:spLocks/>
          </p:cNvSpPr>
          <p:nvPr/>
        </p:nvSpPr>
        <p:spPr>
          <a:xfrm rot="0">
            <a:off x="153035" y="0"/>
            <a:ext cx="1440815" cy="1118235"/>
          </a:xfrm>
          <a:prstGeom prst="parallelogram">
            <a:avLst>
              <a:gd name="adj" fmla="val 99461"/>
            </a:avLst>
          </a:prstGeom>
          <a:solidFill>
            <a:srgbClr val="C0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3" name="Content Placeholder 2"/>
          <p:cNvSpPr txBox="1">
            <a:spLocks noGrp="1"/>
          </p:cNvSpPr>
          <p:nvPr>
            <p:ph type="obj" idx="1"/>
          </p:nvPr>
        </p:nvSpPr>
        <p:spPr>
          <a:xfrm rot="0">
            <a:off x="5183505" y="733425"/>
            <a:ext cx="6174740" cy="512953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>
            <a:lvl1pPr marL="2057400" indent="-228600" algn="l" fontAlgn="auto" defTabSz="914400" eaLnBrk="0" latin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228600" indent="-228600" algn="l" fontAlgn="auto" defTabSz="914400" eaLnBrk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맑은 고딕"/>
              <a:buChar char="»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텍스트를 입력하십시오</a:t>
            </a:r>
          </a:p>
          <a:p>
            <a:pPr marL="228600" indent="-228600" algn="l" fontAlgn="auto" defTabSz="914400" eaLnBrk="0" latinLnBrk="0" lvl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둘째 수준</a:t>
            </a:r>
          </a:p>
          <a:p>
            <a:pPr marL="228600" indent="-228600" algn="l" fontAlgn="auto" defTabSz="914400" eaLnBrk="0" latinLnBrk="0" lvl="2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셋째 수준</a:t>
            </a:r>
          </a:p>
          <a:p>
            <a:pPr marL="228600" indent="-228600" algn="l" fontAlgn="auto" defTabSz="914400" eaLnBrk="0" latinLnBrk="0" lvl="3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넷째 수준</a:t>
            </a:r>
          </a:p>
          <a:p>
            <a:pPr marL="228600" indent="-228600" algn="l" fontAlgn="auto" defTabSz="914400" eaLnBrk="0" latinLnBrk="0" lvl="4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Text Placeholder 3"/>
          <p:cNvSpPr txBox="1">
            <a:spLocks noGrp="1"/>
          </p:cNvSpPr>
          <p:nvPr>
            <p:ph type="body" sz="half" idx="2"/>
          </p:nvPr>
        </p:nvSpPr>
        <p:spPr>
          <a:xfrm rot="0">
            <a:off x="1049655" y="1411605"/>
            <a:ext cx="3958590" cy="4459605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>
            <a:lvl1pPr marL="0" indent="0" algn="l" fontAlgn="auto" defTabSz="914400" eaLnBrk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0" indent="0" algn="l" fontAlgn="auto" defTabSz="914400" eaLnBrk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텍스트를 입력하십시오</a:t>
            </a:r>
          </a:p>
        </p:txBody>
      </p:sp>
      <p:sp>
        <p:nvSpPr>
          <p:cNvPr id="10" name="텍스트 개체 틀 9"/>
          <p:cNvSpPr txBox="1">
            <a:spLocks noGrp="1"/>
          </p:cNvSpPr>
          <p:nvPr>
            <p:ph type="title" idx="14"/>
          </p:nvPr>
        </p:nvSpPr>
        <p:spPr>
          <a:xfrm rot="0">
            <a:off x="1049655" y="745490"/>
            <a:ext cx="3983355" cy="52387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>
            <a:lvl1pPr marL="0" indent="0" algn="l" fontAlgn="auto" defTabSz="914400" eaLnBrk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0" indent="0" algn="l" fontAlgn="auto" defTabSz="914400" eaLnBrk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cap="none" b="1">
                <a:latin typeface="맑은 고딕" charset="0"/>
                <a:ea typeface="맑은 고딕" charset="0"/>
              </a:rPr>
              <a:t>제목을 입력하십시오</a:t>
            </a:r>
          </a:p>
        </p:txBody>
      </p:sp>
      <p:sp>
        <p:nvSpPr>
          <p:cNvPr id="11" name="날짜 개체 틀 10"/>
          <p:cNvSpPr txBox="1">
            <a:spLocks noGrp="1"/>
          </p:cNvSpPr>
          <p:nvPr>
            <p:ph type="dt" idx="15"/>
          </p:nvPr>
        </p:nvSpPr>
        <p:spPr>
          <a:xfrm rot="0">
            <a:off x="1034415" y="6356350"/>
            <a:ext cx="27457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2020-11-14</a:t>
            </a:fld>
          </a:p>
        </p:txBody>
      </p:sp>
      <p:sp>
        <p:nvSpPr>
          <p:cNvPr id="12" name="바닥글 개체 틀 11"/>
          <p:cNvSpPr txBox="1">
            <a:spLocks noGrp="1"/>
          </p:cNvSpPr>
          <p:nvPr>
            <p:ph type="ftr" idx="16"/>
          </p:nvPr>
        </p:nvSpPr>
        <p:spPr>
          <a:xfrm rot="0">
            <a:off x="4176395" y="6356350"/>
            <a:ext cx="41173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13" name="슬라이드 번호 개체 틀 12"/>
          <p:cNvSpPr txBox="1">
            <a:spLocks noGrp="1"/>
          </p:cNvSpPr>
          <p:nvPr>
            <p:ph type="sldNum" idx="12"/>
          </p:nvPr>
        </p:nvSpPr>
        <p:spPr>
          <a:xfrm rot="0">
            <a:off x="8610600" y="6356350"/>
            <a:ext cx="27457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800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도형 8"/>
          <p:cNvSpPr>
            <a:spLocks/>
          </p:cNvSpPr>
          <p:nvPr/>
        </p:nvSpPr>
        <p:spPr>
          <a:xfrm rot="0">
            <a:off x="153035" y="0"/>
            <a:ext cx="1440815" cy="1118235"/>
          </a:xfrm>
          <a:prstGeom prst="parallelogram">
            <a:avLst>
              <a:gd name="adj" fmla="val 99461"/>
            </a:avLst>
          </a:prstGeom>
          <a:solidFill>
            <a:srgbClr val="C0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cxnSp>
        <p:nvCxnSpPr>
          <p:cNvPr id="8" name="도형 7"/>
          <p:cNvCxnSpPr/>
          <p:nvPr/>
        </p:nvCxnSpPr>
        <p:spPr>
          <a:xfrm rot="0" flipV="1">
            <a:off x="9808845" y="5441315"/>
            <a:ext cx="1908175" cy="1431290"/>
          </a:xfrm>
          <a:prstGeom prst="line"/>
          <a:ln w="2540" cap="flat" cmpd="sng">
            <a:solidFill>
              <a:schemeClr val="bg1">
                <a:lumMod val="65000"/>
                <a:lumOff val="0"/>
                <a:alpha val="10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sp>
        <p:nvSpPr>
          <p:cNvPr id="3" name="Picture Placeholder 2"/>
          <p:cNvSpPr txBox="1">
            <a:spLocks noChangeAspect="1" noGrp="1"/>
          </p:cNvSpPr>
          <p:nvPr>
            <p:ph type="pic" idx="1"/>
          </p:nvPr>
        </p:nvSpPr>
        <p:spPr>
          <a:xfrm rot="0">
            <a:off x="5183505" y="733425"/>
            <a:ext cx="6174740" cy="5129530"/>
          </a:xfrm>
          <a:prstGeom prst="rect"/>
        </p:spPr>
      </p:sp>
      <p:sp>
        <p:nvSpPr>
          <p:cNvPr id="10" name="텍스트 개체 틀 9"/>
          <p:cNvSpPr txBox="1">
            <a:spLocks noGrp="1"/>
          </p:cNvSpPr>
          <p:nvPr>
            <p:ph type="body" idx="13"/>
          </p:nvPr>
        </p:nvSpPr>
        <p:spPr>
          <a:xfrm rot="0">
            <a:off x="1049655" y="1411605"/>
            <a:ext cx="3958590" cy="4459605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>
            <a:lvl1pPr marL="0" indent="0" algn="l" fontAlgn="auto" defTabSz="914400" eaLnBrk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0" indent="0" algn="l" fontAlgn="auto" defTabSz="914400" eaLnBrk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텍스트를 입력하십시오</a:t>
            </a:r>
          </a:p>
        </p:txBody>
      </p:sp>
      <p:sp>
        <p:nvSpPr>
          <p:cNvPr id="11" name="텍스트 개체 틀 10"/>
          <p:cNvSpPr txBox="1">
            <a:spLocks noGrp="1"/>
          </p:cNvSpPr>
          <p:nvPr>
            <p:ph type="title" idx="15"/>
          </p:nvPr>
        </p:nvSpPr>
        <p:spPr>
          <a:xfrm rot="0">
            <a:off x="1049655" y="745490"/>
            <a:ext cx="3983355" cy="52387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>
            <a:lvl1pPr marL="0" indent="0" algn="l" fontAlgn="auto" defTabSz="914400" eaLnBrk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0" indent="0" algn="l" fontAlgn="auto" defTabSz="914400" eaLnBrk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cap="none" b="1">
                <a:latin typeface="맑은 고딕" charset="0"/>
                <a:ea typeface="맑은 고딕" charset="0"/>
              </a:rPr>
              <a:t>제목을 입력하십시오</a:t>
            </a:r>
          </a:p>
        </p:txBody>
      </p:sp>
      <p:sp>
        <p:nvSpPr>
          <p:cNvPr id="12" name="날짜 개체 틀 11"/>
          <p:cNvSpPr txBox="1">
            <a:spLocks noGrp="1"/>
          </p:cNvSpPr>
          <p:nvPr>
            <p:ph type="dt" idx="16"/>
          </p:nvPr>
        </p:nvSpPr>
        <p:spPr>
          <a:xfrm rot="0">
            <a:off x="1034415" y="6356350"/>
            <a:ext cx="27457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2020-11-14</a:t>
            </a:fld>
          </a:p>
        </p:txBody>
      </p:sp>
      <p:sp>
        <p:nvSpPr>
          <p:cNvPr id="13" name="바닥글 개체 틀 12"/>
          <p:cNvSpPr txBox="1">
            <a:spLocks noGrp="1"/>
          </p:cNvSpPr>
          <p:nvPr>
            <p:ph type="ftr" idx="17"/>
          </p:nvPr>
        </p:nvSpPr>
        <p:spPr>
          <a:xfrm rot="0">
            <a:off x="4176395" y="6356350"/>
            <a:ext cx="41173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14" name="슬라이드 번호 개체 틀 13"/>
          <p:cNvSpPr txBox="1">
            <a:spLocks noGrp="1"/>
          </p:cNvSpPr>
          <p:nvPr>
            <p:ph type="sldNum" idx="12"/>
          </p:nvPr>
        </p:nvSpPr>
        <p:spPr>
          <a:xfrm rot="0">
            <a:off x="8610600" y="6356350"/>
            <a:ext cx="27457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800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slideLayout" Target="../slideLayouts/slideLayout2.xml"></Relationship><Relationship Id="rId3" Type="http://schemas.openxmlformats.org/officeDocument/2006/relationships/slideLayout" Target="../slideLayouts/slideLayout3.xml"></Relationship><Relationship Id="rId4" Type="http://schemas.openxmlformats.org/officeDocument/2006/relationships/slideLayout" Target="../slideLayouts/slideLayout4.xml"></Relationship><Relationship Id="rId5" Type="http://schemas.openxmlformats.org/officeDocument/2006/relationships/slideLayout" Target="../slideLayouts/slideLayout5.xml"></Relationship><Relationship Id="rId6" Type="http://schemas.openxmlformats.org/officeDocument/2006/relationships/slideLayout" Target="../slideLayouts/slideLayout6.xml"></Relationship><Relationship Id="rId7" Type="http://schemas.openxmlformats.org/officeDocument/2006/relationships/slideLayout" Target="../slideLayouts/slideLayout7.xml"></Relationship><Relationship Id="rId8" Type="http://schemas.openxmlformats.org/officeDocument/2006/relationships/slideLayout" Target="../slideLayouts/slideLayout8.xml"></Relationship><Relationship Id="rId9" Type="http://schemas.openxmlformats.org/officeDocument/2006/relationships/slideLayout" Target="../slideLayouts/slideLayout9.xml"></Relationship><Relationship Id="rId10" Type="http://schemas.openxmlformats.org/officeDocument/2006/relationships/slideLayout" Target="../slideLayouts/slideLayout10.xml"></Relationship><Relationship Id="rId11" Type="http://schemas.openxmlformats.org/officeDocument/2006/relationships/theme" Target="../theme/theme1.xml"></Relationship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 txBox="1">
            <a:spLocks noGrp="1"/>
          </p:cNvSpPr>
          <p:nvPr>
            <p:ph type="title"/>
          </p:nvPr>
        </p:nvSpPr>
        <p:spPr>
          <a:xfrm rot="0">
            <a:off x="838200" y="365125"/>
            <a:ext cx="10516870" cy="132715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algn="l" fontAlgn="auto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 cap="none" b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 rot="0">
            <a:off x="838200" y="1825625"/>
            <a:ext cx="10516870" cy="4352925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228600" indent="-228600" algn="l" fontAlgn="auto" defTabSz="91440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cap="none" b="0">
                <a:latin typeface="맑은 고딕" charset="0"/>
                <a:ea typeface="맑은 고딕" charset="0"/>
              </a:rPr>
              <a:t>마스터 부제목 스타일 편집</a:t>
            </a:r>
          </a:p>
          <a:p>
            <a:pPr marL="685800" indent="-228600" algn="l" fontAlgn="auto" defTabSz="914400" latin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cap="none" b="0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fontAlgn="auto" defTabSz="914400" latin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cap="none" b="0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fontAlgn="auto" defTabSz="914400" latin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b="0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fontAlgn="auto" defTabSz="914400" latin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b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2"/>
          </p:nvPr>
        </p:nvSpPr>
        <p:spPr>
          <a:xfrm rot="0">
            <a:off x="838200" y="6356350"/>
            <a:ext cx="2744470" cy="36639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2020-11-14</a:t>
            </a:fld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3"/>
          </p:nvPr>
        </p:nvSpPr>
        <p:spPr>
          <a:xfrm rot="0">
            <a:off x="4038600" y="6356350"/>
            <a:ext cx="4116070" cy="36639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12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800"/>
              <a:t>‹#›</a:t>
            </a:fld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6583" r:id="rId1"/>
    <p:sldLayoutId id="2147486584" r:id="rId2"/>
    <p:sldLayoutId id="2147486585" r:id="rId3"/>
    <p:sldLayoutId id="2147486586" r:id="rId4"/>
    <p:sldLayoutId id="2147486587" r:id="rId5"/>
    <p:sldLayoutId id="2147486588" r:id="rId6"/>
    <p:sldLayoutId id="2147486589" r:id="rId7"/>
    <p:sldLayoutId id="2147486590" r:id="rId8"/>
    <p:sldLayoutId id="2147486591" r:id="rId9"/>
    <p:sldLayoutId id="2147486592" r:id="rId10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xStyles>
    <p:titleStyle>
      <a:lvl1pPr algn="ctr" marL="0" indent="0" defTabSz="914400" latinLnBrk="1">
        <a:buNone/>
        <a:defRPr lang="ko-KR" smtClean="0" sz="4400" baseline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algn="l" marL="342900" indent="-342900" defTabSz="914400" latinLnBrk="1">
        <a:spcBef>
          <a:spcPct val="20000"/>
        </a:spcBef>
        <a:buFont typeface="Arial"/>
        <a:buChar char="0"/>
        <a:defRPr lang="ko-KR" smtClean="0" sz="2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742950" indent="-285750" defTabSz="914400" latinLnBrk="1">
        <a:buChar char="-"/>
        <a:defRPr lang="ko-KR" smtClean="0" sz="2400"/>
      </a:lvl2pPr>
      <a:lvl3pPr lvl="2" marL="1143000" indent="-228600" defTabSz="914400" latinLnBrk="1">
        <a:buChar char="0"/>
        <a:defRPr lang="ko-KR" smtClean="0" sz="2000"/>
      </a:lvl3pPr>
      <a:lvl4pPr lvl="3" marL="1600200" indent="-228600" defTabSz="914400" latinLnBrk="1">
        <a:buChar char="-"/>
        <a:defRPr lang="ko-KR" smtClean="0" sz="1800"/>
      </a:lvl4pPr>
      <a:lvl5pPr lvl="4" marL="2057400" indent="-228600" defTabSz="914400" latinLnBrk="1">
        <a:buChar char="-69"/>
        <a:defRPr lang="ko-KR" smtClean="0" sz="1800"/>
      </a:lvl5pPr>
    </p:bodyStyle>
    <p:otherStyle>
      <a:lvl1pPr algn="l" marL="0" indent="0" defTabSz="914400" latinLnBrk="1">
        <a:buNone/>
        <a:defRPr lang="ko-KR" smtClean="0" sz="1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457200" indent="0" defTabSz="914400" latinLnBrk="1">
        <a:defRPr lang="ko-KR" smtClean="0"/>
      </a:lvl2pPr>
      <a:lvl3pPr lvl="2" marL="914400" indent="0" defTabSz="914400" latinLnBrk="1">
        <a:defRPr lang="ko-KR" smtClean="0"/>
      </a:lvl3pPr>
      <a:lvl4pPr lvl="3" marL="1371600" indent="0" defTabSz="914400" latinLnBrk="1">
        <a:defRPr lang="ko-KR" smtClean="0"/>
      </a:lvl4pPr>
      <a:lvl5pPr lvl="4" marL="1828800" indent="0" defTabSz="914400" latinLnBrk="1">
        <a:defRPr lang="ko-KR" smtClean="0"/>
      </a:lvl5pPr>
    </p:otherStyle>
  </p:txStyles>
  <p:timing>
    <p:tnLst>
      <p:par>
        <p:cTn id="1" dur="indefinite" restart="never" nodeType="tmRoot"/>
      </p:par>
    </p:tnLst>
  </p:timing>
</p:sldMaster>
</file>

<file path=ppt/slides/_rels/slide1.xml.rels><?xml version="1.0" encoding="UTF-8"?>
<Relationships xmlns="http://schemas.openxmlformats.org/package/2006/relationships"><Relationship Id="rId2" Type="http://schemas.openxmlformats.org/officeDocument/2006/relationships/notesSlide" Target="../notesSlides/notesSlide1.xml"></Relationship><Relationship Id="rId4" Type="http://schemas.openxmlformats.org/officeDocument/2006/relationships/image" Target="../media/fImage5168685389358.png"></Relationship><Relationship Id="rId6" Type="http://schemas.openxmlformats.org/officeDocument/2006/relationships/image" Target="../media/fImage2961291708467.png"></Relationship><Relationship Id="rId8" Type="http://schemas.openxmlformats.org/officeDocument/2006/relationships/image" Target="../media/fImage4208225641.png"></Relationship><Relationship Id="rId9" Type="http://schemas.openxmlformats.org/officeDocument/2006/relationships/slideLayout" Target="../slideLayouts/slideLayout5.xml"></Relationship></Relationships>
</file>

<file path=ppt/slides/_rels/slide10.xml.rels><?xml version="1.0" encoding="UTF-8"?>
<Relationships xmlns="http://schemas.openxmlformats.org/package/2006/relationships"><Relationship Id="rId6" Type="http://schemas.openxmlformats.org/officeDocument/2006/relationships/notesSlide" Target="../notesSlides/notesSlide10.xml"></Relationship><Relationship Id="rId16" Type="http://schemas.openxmlformats.org/officeDocument/2006/relationships/image" Target="../media/fImage5690423041.png"></Relationship><Relationship Id="rId17" Type="http://schemas.openxmlformats.org/officeDocument/2006/relationships/image" Target="../media/fImage294812348467.png"></Relationship><Relationship Id="rId18" Type="http://schemas.openxmlformats.org/officeDocument/2006/relationships/image" Target="../media/fImage294812356334.png"></Relationship><Relationship Id="rId19" Type="http://schemas.openxmlformats.org/officeDocument/2006/relationships/image" Target="../media/fImage85473349961.png"></Relationship><Relationship Id="rId20" Type="http://schemas.openxmlformats.org/officeDocument/2006/relationships/image" Target="../media/fImage21865337491.png"></Relationship><Relationship Id="rId21" Type="http://schemas.openxmlformats.org/officeDocument/2006/relationships/slideLayout" Target="../slideLayouts/slideLayout5.xml"></Relationship></Relationships>
</file>

<file path=ppt/slides/_rels/slide11.xml.rels><?xml version="1.0" encoding="UTF-8"?>
<Relationships xmlns="http://schemas.openxmlformats.org/package/2006/relationships"><Relationship Id="rId5" Type="http://schemas.openxmlformats.org/officeDocument/2006/relationships/notesSlide" Target="../notesSlides/notesSlide11.xml"></Relationship><Relationship Id="rId7" Type="http://schemas.openxmlformats.org/officeDocument/2006/relationships/image" Target="../media/fImage82542946827.png"></Relationship><Relationship Id="rId10" Type="http://schemas.openxmlformats.org/officeDocument/2006/relationships/image" Target="../media/fImage186523392995.png"></Relationship><Relationship Id="rId11" Type="http://schemas.openxmlformats.org/officeDocument/2006/relationships/image" Target="../media/fImage53933541942.png"></Relationship><Relationship Id="rId12" Type="http://schemas.openxmlformats.org/officeDocument/2006/relationships/slideLayout" Target="../slideLayouts/slideLayout5.xml"></Relationship></Relationships>
</file>

<file path=ppt/slides/_rels/slide12.xml.rels><?xml version="1.0" encoding="UTF-8"?>
<Relationships xmlns="http://schemas.openxmlformats.org/package/2006/relationships"><Relationship Id="rId3" Type="http://schemas.openxmlformats.org/officeDocument/2006/relationships/image" Target="../media/fImage103403554827.png"></Relationship><Relationship Id="rId4" Type="http://schemas.openxmlformats.org/officeDocument/2006/relationships/notesSlide" Target="../notesSlides/notesSlide12.xml"></Relationship><Relationship Id="rId5" Type="http://schemas.openxmlformats.org/officeDocument/2006/relationships/image" Target="../media/fImage165712416500.png"></Relationship><Relationship Id="rId6" Type="http://schemas.openxmlformats.org/officeDocument/2006/relationships/image" Target="../media/fImage83913239169.png"></Relationship><Relationship Id="rId7" Type="http://schemas.openxmlformats.org/officeDocument/2006/relationships/slideLayout" Target="../slideLayouts/slideLayout5.xml"></Relationship></Relationships>
</file>

<file path=ppt/slides/_rels/slide13.xml.rels><?xml version="1.0" encoding="UTF-8"?>
<Relationships xmlns="http://schemas.openxmlformats.org/package/2006/relationships"><Relationship Id="rId3" Type="http://schemas.openxmlformats.org/officeDocument/2006/relationships/image" Target="../media/fImage84073265724.png"></Relationship><Relationship Id="rId4" Type="http://schemas.openxmlformats.org/officeDocument/2006/relationships/image" Target="../media/fImage130623271478.png"></Relationship><Relationship Id="rId5" Type="http://schemas.openxmlformats.org/officeDocument/2006/relationships/image" Target="../media/fImage133573299358.png"></Relationship><Relationship Id="rId6" Type="http://schemas.openxmlformats.org/officeDocument/2006/relationships/image" Target="../media/fImage217493306962.png"></Relationship><Relationship Id="rId7" Type="http://schemas.openxmlformats.org/officeDocument/2006/relationships/notesSlide" Target="../notesSlides/notesSlide13.xml"></Relationship><Relationship Id="rId8" Type="http://schemas.openxmlformats.org/officeDocument/2006/relationships/slideLayout" Target="../slideLayouts/slideLayout5.xml"></Relationship></Relationships>
</file>

<file path=ppt/slides/_rels/slide14.xml.rels><?xml version="1.0" encoding="UTF-8"?>
<Relationships xmlns="http://schemas.openxmlformats.org/package/2006/relationships"><Relationship Id="rId2" Type="http://schemas.openxmlformats.org/officeDocument/2006/relationships/image" Target="../media/fImage128812776334.png"></Relationship><Relationship Id="rId3" Type="http://schemas.openxmlformats.org/officeDocument/2006/relationships/image" Target="../media/fImage111832786500.png"></Relationship><Relationship Id="rId4" Type="http://schemas.openxmlformats.org/officeDocument/2006/relationships/image" Target="../media/fImage54672799169.png"></Relationship><Relationship Id="rId5" Type="http://schemas.openxmlformats.org/officeDocument/2006/relationships/image" Target="../media/fImage191383285705.png"></Relationship><Relationship Id="rId6" Type="http://schemas.openxmlformats.org/officeDocument/2006/relationships/image" Target="../media/fImage156362815724.png"></Relationship><Relationship Id="rId7" Type="http://schemas.openxmlformats.org/officeDocument/2006/relationships/image" Target="../media/fImage125122821478.png"></Relationship><Relationship Id="rId8" Type="http://schemas.openxmlformats.org/officeDocument/2006/relationships/notesSlide" Target="../notesSlides/notesSlide14.xml"></Relationship><Relationship Id="rId9" Type="http://schemas.openxmlformats.org/officeDocument/2006/relationships/slideLayout" Target="../slideLayouts/slideLayout5.xml"></Relationship></Relationships>
</file>

<file path=ppt/slides/_rels/slide15.xml.rels><?xml version="1.0" encoding="UTF-8"?>
<Relationships xmlns="http://schemas.openxmlformats.org/package/2006/relationships"><Relationship Id="rId2" Type="http://schemas.openxmlformats.org/officeDocument/2006/relationships/image" Target="../media/fImage125122969358.png"></Relationship><Relationship Id="rId3" Type="http://schemas.openxmlformats.org/officeDocument/2006/relationships/image" Target="../media/fImage22372976962.png"></Relationship><Relationship Id="rId4" Type="http://schemas.openxmlformats.org/officeDocument/2006/relationships/image" Target="../media/fImage69413034464.png"></Relationship><Relationship Id="rId5" Type="http://schemas.openxmlformats.org/officeDocument/2006/relationships/image" Target="../media/fImage31883155705.png"></Relationship><Relationship Id="rId6" Type="http://schemas.openxmlformats.org/officeDocument/2006/relationships/image" Target="../media/fImage31883178145.png"></Relationship><Relationship Id="rId7" Type="http://schemas.openxmlformats.org/officeDocument/2006/relationships/image" Target="../media/fImage31883183281.png"></Relationship><Relationship Id="rId8" Type="http://schemas.openxmlformats.org/officeDocument/2006/relationships/notesSlide" Target="../notesSlides/notesSlide15.xml"></Relationship><Relationship Id="rId9" Type="http://schemas.openxmlformats.org/officeDocument/2006/relationships/slideLayout" Target="../slideLayouts/slideLayout5.xml"></Relationship></Relationships>
</file>

<file path=ppt/slides/_rels/slide16.xml.rels><?xml version="1.0" encoding="UTF-8"?>
<Relationships xmlns="http://schemas.openxmlformats.org/package/2006/relationships"><Relationship Id="rId2" Type="http://schemas.openxmlformats.org/officeDocument/2006/relationships/image" Target="../media/fImage128633346827.png"></Relationship><Relationship Id="rId3" Type="http://schemas.openxmlformats.org/officeDocument/2006/relationships/image" Target="../media/fImage127303359961.png"></Relationship><Relationship Id="rId4" Type="http://schemas.openxmlformats.org/officeDocument/2006/relationships/image" Target="../media/fImage12859336491.png"></Relationship><Relationship Id="rId5" Type="http://schemas.openxmlformats.org/officeDocument/2006/relationships/image" Target="../media/fImage127343372995.png"></Relationship><Relationship Id="rId6" Type="http://schemas.openxmlformats.org/officeDocument/2006/relationships/image" Target="../media/fImage59263381942.png"></Relationship><Relationship Id="rId7" Type="http://schemas.openxmlformats.org/officeDocument/2006/relationships/image" Target="../media/fImage59833394827.png"></Relationship><Relationship Id="rId8" Type="http://schemas.openxmlformats.org/officeDocument/2006/relationships/image" Target="../media/fImage60603405436.png"></Relationship><Relationship Id="rId9" Type="http://schemas.openxmlformats.org/officeDocument/2006/relationships/notesSlide" Target="../notesSlides/notesSlide16.xml"></Relationship><Relationship Id="rId10" Type="http://schemas.openxmlformats.org/officeDocument/2006/relationships/slideLayout" Target="../slideLayouts/slideLayout5.xml"></Relationship></Relationships>
</file>

<file path=ppt/slides/_rels/slide2.xml.rels><?xml version="1.0" encoding="UTF-8"?>
<Relationships xmlns="http://schemas.openxmlformats.org/package/2006/relationships"><Relationship Id="rId2" Type="http://schemas.openxmlformats.org/officeDocument/2006/relationships/image" Target="../media/fImage232802708467.png"></Relationship><Relationship Id="rId3" Type="http://schemas.openxmlformats.org/officeDocument/2006/relationships/image" Target="../media/fImage3373102726334.png"></Relationship><Relationship Id="rId4" Type="http://schemas.openxmlformats.org/officeDocument/2006/relationships/image" Target="../media/fImage250412736500.png"></Relationship><Relationship Id="rId5" Type="http://schemas.openxmlformats.org/officeDocument/2006/relationships/notesSlide" Target="../notesSlides/notesSlide2.xml"></Relationship><Relationship Id="rId6" Type="http://schemas.openxmlformats.org/officeDocument/2006/relationships/slideLayout" Target="../slideLayouts/slideLayout5.xml"></Relationship></Relationships>
</file>

<file path=ppt/slides/_rels/slide3.xml.rels><?xml version="1.0" encoding="UTF-8"?>
<Relationships xmlns="http://schemas.openxmlformats.org/package/2006/relationships"><Relationship Id="rId2" Type="http://schemas.openxmlformats.org/officeDocument/2006/relationships/image" Target="../media/fImage465732759169.png"></Relationship><Relationship Id="rId3" Type="http://schemas.openxmlformats.org/officeDocument/2006/relationships/image" Target="../media/fImage385232765724.png"></Relationship><Relationship Id="rId4" Type="http://schemas.openxmlformats.org/officeDocument/2006/relationships/image" Target="../media/fImage1104816841.png"></Relationship><Relationship Id="rId5" Type="http://schemas.openxmlformats.org/officeDocument/2006/relationships/image" Target="../media/fImage440121716334.png"></Relationship><Relationship Id="rId6" Type="http://schemas.openxmlformats.org/officeDocument/2006/relationships/notesSlide" Target="../notesSlides/notesSlide3.xml"></Relationship><Relationship Id="rId7" Type="http://schemas.openxmlformats.org/officeDocument/2006/relationships/slideLayout" Target="../slideLayouts/slideLayout5.xml"></Relationship></Relationships>
</file>

<file path=ppt/slides/_rels/slide4.xml.rels><?xml version="1.0" encoding="UTF-8"?>
<Relationships xmlns="http://schemas.openxmlformats.org/package/2006/relationships"><Relationship Id="rId2" Type="http://schemas.openxmlformats.org/officeDocument/2006/relationships/image" Target="../media/fImage364812586500.png"></Relationship><Relationship Id="rId3" Type="http://schemas.openxmlformats.org/officeDocument/2006/relationships/image" Target="../media/fImage5402352609169.png"></Relationship><Relationship Id="rId4" Type="http://schemas.openxmlformats.org/officeDocument/2006/relationships/image" Target="../media/fImage436362665724.png"></Relationship><Relationship Id="rId5" Type="http://schemas.openxmlformats.org/officeDocument/2006/relationships/notesSlide" Target="../notesSlides/notesSlide4.xml"></Relationship><Relationship Id="rId6" Type="http://schemas.openxmlformats.org/officeDocument/2006/relationships/slideLayout" Target="../slideLayouts/slideLayout5.xml"></Relationship></Relationships>
</file>

<file path=ppt/slides/_rels/slide5.xml.rels><?xml version="1.0" encoding="UTF-8"?>
<Relationships xmlns="http://schemas.openxmlformats.org/package/2006/relationships"><Relationship Id="rId2" Type="http://schemas.openxmlformats.org/officeDocument/2006/relationships/image" Target="../media/fImage234723221478.png"></Relationship><Relationship Id="rId3" Type="http://schemas.openxmlformats.org/officeDocument/2006/relationships/image" Target="../media/fImage2232628941.png"></Relationship><Relationship Id="rId4" Type="http://schemas.openxmlformats.org/officeDocument/2006/relationships/image" Target="../media/fImage848532908467.png"></Relationship><Relationship Id="rId5" Type="http://schemas.openxmlformats.org/officeDocument/2006/relationships/notesSlide" Target="../notesSlides/notesSlide5.xml"></Relationship><Relationship Id="rId6" Type="http://schemas.openxmlformats.org/officeDocument/2006/relationships/slideLayout" Target="../slideLayouts/slideLayout5.xml"></Relationship></Relationships>
</file>

<file path=ppt/slides/_rels/slide6.xml.rels><?xml version="1.0" encoding="UTF-8"?>
<Relationships xmlns="http://schemas.openxmlformats.org/package/2006/relationships"><Relationship Id="rId2" Type="http://schemas.openxmlformats.org/officeDocument/2006/relationships/image" Target="../media/fImage36554823641.png"></Relationship><Relationship Id="rId3" Type="http://schemas.openxmlformats.org/officeDocument/2006/relationships/image" Target="../media/fImage1026462388467.png"></Relationship><Relationship Id="rId4" Type="http://schemas.openxmlformats.org/officeDocument/2006/relationships/image" Target="../media/fImage1514582396334.png"></Relationship><Relationship Id="rId5" Type="http://schemas.openxmlformats.org/officeDocument/2006/relationships/image" Target="../media/fImage921732406500.png"></Relationship><Relationship Id="rId7" Type="http://schemas.openxmlformats.org/officeDocument/2006/relationships/notesSlide" Target="../notesSlides/notesSlide6.xml"></Relationship><Relationship Id="rId8" Type="http://schemas.openxmlformats.org/officeDocument/2006/relationships/image" Target="../media/fImage330252086334.png"></Relationship><Relationship Id="rId9" Type="http://schemas.openxmlformats.org/officeDocument/2006/relationships/image" Target="../media/fImage43202096500.png"></Relationship><Relationship Id="rId10" Type="http://schemas.openxmlformats.org/officeDocument/2006/relationships/image" Target="../media/fImage22432119169.png"></Relationship><Relationship Id="rId11" Type="http://schemas.openxmlformats.org/officeDocument/2006/relationships/slideLayout" Target="../slideLayouts/slideLayout5.xml"></Relationship></Relationships>
</file>

<file path=ppt/slides/_rels/slide7.xml.rels><?xml version="1.0" encoding="UTF-8"?>
<Relationships xmlns="http://schemas.openxmlformats.org/package/2006/relationships"><Relationship Id="rId2" Type="http://schemas.openxmlformats.org/officeDocument/2006/relationships/image" Target="../media/fImage59493095724.png"></Relationship><Relationship Id="rId3" Type="http://schemas.openxmlformats.org/officeDocument/2006/relationships/image" Target="../media/fImage185003101478.png"></Relationship><Relationship Id="rId4" Type="http://schemas.openxmlformats.org/officeDocument/2006/relationships/image" Target="../media/fImage70763189358.png"></Relationship><Relationship Id="rId5" Type="http://schemas.openxmlformats.org/officeDocument/2006/relationships/image" Target="../media/fImage191383216962.png"></Relationship><Relationship Id="rId6" Type="http://schemas.openxmlformats.org/officeDocument/2006/relationships/notesSlide" Target="../notesSlides/notesSlide7.xml"></Relationship><Relationship Id="rId7" Type="http://schemas.openxmlformats.org/officeDocument/2006/relationships/slideLayout" Target="../slideLayouts/slideLayout5.xml"></Relationship></Relationships>
</file>

<file path=ppt/slides/_rels/slide8.xml.rels><?xml version="1.0" encoding="UTF-8"?>
<Relationships xmlns="http://schemas.openxmlformats.org/package/2006/relationships"><Relationship Id="rId4" Type="http://schemas.openxmlformats.org/officeDocument/2006/relationships/image" Target="../media/fImage77343328145.png"></Relationship><Relationship Id="rId5" Type="http://schemas.openxmlformats.org/officeDocument/2006/relationships/image" Target="../media/fImage185003333281.png"></Relationship><Relationship Id="rId6" Type="http://schemas.openxmlformats.org/officeDocument/2006/relationships/notesSlide" Target="../notesSlides/notesSlide8.xml"></Relationship><Relationship Id="rId7" Type="http://schemas.openxmlformats.org/officeDocument/2006/relationships/image" Target="../media/fImage4257124141.png"></Relationship><Relationship Id="rId8" Type="http://schemas.openxmlformats.org/officeDocument/2006/relationships/image" Target="../media/fImage63102428467.png"></Relationship><Relationship Id="rId9" Type="http://schemas.openxmlformats.org/officeDocument/2006/relationships/slideLayout" Target="../slideLayouts/slideLayout5.xml"></Relationship></Relationships>
</file>

<file path=ppt/slides/_rels/slide9.xml.rels><?xml version="1.0" encoding="UTF-8"?>
<Relationships xmlns="http://schemas.openxmlformats.org/package/2006/relationships"><Relationship Id="rId3" Type="http://schemas.openxmlformats.org/officeDocument/2006/relationships/image" Target="../media/fImage3141955414464.png"></Relationship><Relationship Id="rId4" Type="http://schemas.openxmlformats.org/officeDocument/2006/relationships/image" Target="../media/fImage2487565495705.png"></Relationship><Relationship Id="rId5" Type="http://schemas.openxmlformats.org/officeDocument/2006/relationships/notesSlide" Target="../notesSlides/notesSlide9.xml"></Relationship><Relationship Id="rId6" Type="http://schemas.openxmlformats.org/officeDocument/2006/relationships/image" Target="../media/fImage2377021146500.png"></Relationship><Relationship Id="rId7" Type="http://schemas.openxmlformats.org/officeDocument/2006/relationships/image" Target="../media/fImage5918822621478.png"></Relationship><Relationship Id="rId8" Type="http://schemas.openxmlformats.org/officeDocument/2006/relationships/image" Target="../media/fImage187530941.png"></Relationship><Relationship Id="rId9" Type="http://schemas.openxmlformats.org/officeDocument/2006/relationships/image" Target="../media/fImage38143108467.png"></Relationship><Relationship Id="rId10" Type="http://schemas.openxmlformats.org/officeDocument/2006/relationships/slideLayout" Target="../slideLayouts/slideLayout5.xml"></Relationship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 0"/>
          <p:cNvSpPr txBox="1">
            <a:spLocks/>
          </p:cNvSpPr>
          <p:nvPr/>
        </p:nvSpPr>
        <p:spPr>
          <a:xfrm rot="0">
            <a:off x="4691380" y="335280"/>
            <a:ext cx="2812415" cy="55499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>
              <a:buFontTx/>
              <a:buNone/>
            </a:pPr>
            <a:r>
              <a:rPr lang="ko-KR" altLang="en-US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Photon </a:t>
            </a:r>
            <a:r>
              <a:rPr lang="ko-KR" altLang="en-US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Cloud</a:t>
            </a:r>
            <a:endParaRPr lang="ko-KR" altLang="en-US" sz="30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126" name="Rect 0"/>
          <p:cNvSpPr txBox="1">
            <a:spLocks/>
          </p:cNvSpPr>
          <p:nvPr/>
        </p:nvSpPr>
        <p:spPr>
          <a:xfrm rot="0">
            <a:off x="1187450" y="2803525"/>
            <a:ext cx="4175760" cy="341630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포톤 클라우드는 무료 애플리케이션 기준 20 CCU를 제공합니다.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포톤 클라우드의 경우 클라이언트에서 보내는 데이터를 처리할 수 있는 환경이 필요합니다.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그래서 포톤 클라우드는 중앙 호스팅에서 환경을 제공합니다.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하지만 호스팅을 개인이 하지 않으므로 제어할 수 있는 영역이 제한됩니다.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128" name="그림 14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189355" y="1359535"/>
            <a:ext cx="1599565" cy="1083310"/>
          </a:xfrm>
          <a:prstGeom prst="rect"/>
          <a:noFill/>
        </p:spPr>
      </p:pic>
      <p:pic>
        <p:nvPicPr>
          <p:cNvPr id="1131" name="그림 9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291840" y="1163955"/>
            <a:ext cx="2112645" cy="1471930"/>
          </a:xfrm>
          <a:prstGeom prst="rect"/>
          <a:noFill/>
        </p:spPr>
      </p:pic>
      <p:pic>
        <p:nvPicPr>
          <p:cNvPr id="1132" name="그림 7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808470" y="1165225"/>
            <a:ext cx="4173855" cy="3665220"/>
          </a:xfrm>
          <a:prstGeom prst="roundRect"/>
          <a:solidFill>
            <a:srgbClr val="EDEDED"/>
          </a:solidFill>
        </p:spPr>
      </p:pic>
      <p:sp>
        <p:nvSpPr>
          <p:cNvPr id="1133" name="텍스트 상자 10"/>
          <p:cNvSpPr txBox="1">
            <a:spLocks/>
          </p:cNvSpPr>
          <p:nvPr/>
        </p:nvSpPr>
        <p:spPr>
          <a:xfrm rot="0">
            <a:off x="6812280" y="4986020"/>
            <a:ext cx="4175760" cy="123126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1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 </a:t>
            </a:r>
            <a:r>
              <a:rPr lang="ko-KR" sz="1800">
                <a:latin typeface="맑은 고딕" charset="0"/>
                <a:ea typeface="맑은 고딕" charset="0"/>
              </a:rPr>
              <a:t>첫 번째로</a:t>
            </a:r>
            <a:r>
              <a:rPr lang="ko-KR" sz="1800">
                <a:latin typeface="맑은 고딕" charset="0"/>
                <a:ea typeface="맑은 고딕" charset="0"/>
              </a:rPr>
              <a:t> </a:t>
            </a:r>
            <a:r>
              <a:rPr sz="1800">
                <a:latin typeface="맑은 고딕" charset="0"/>
                <a:ea typeface="맑은 고딕" charset="0"/>
              </a:rPr>
              <a:t>Google에서 </a:t>
            </a:r>
            <a:r>
              <a:rPr lang="ko-KR" sz="1800">
                <a:latin typeface="맑은 고딕" charset="0"/>
                <a:ea typeface="맑은 고딕" charset="0"/>
              </a:rPr>
              <a:t>Photon</a:t>
            </a:r>
            <a:r>
              <a:rPr sz="1800">
                <a:latin typeface="맑은 고딕" charset="0"/>
                <a:ea typeface="맑은 고딕" charset="0"/>
              </a:rPr>
              <a:t>을 입력하고 </a:t>
            </a:r>
            <a:r>
              <a:rPr lang="ko-KR" sz="1800">
                <a:latin typeface="맑은 고딕" charset="0"/>
                <a:ea typeface="맑은 고딕" charset="0"/>
              </a:rPr>
              <a:t>Photon Engine : 글로벌 크로스 플랫폼 실시간 게임 개발</a:t>
            </a:r>
            <a:r>
              <a:rPr sz="1800">
                <a:latin typeface="맑은 고딕" charset="0"/>
                <a:ea typeface="맑은 고딕" charset="0"/>
              </a:rPr>
              <a:t>이라는 사이트에 접속합니다.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텍스트 상자 276"/>
          <p:cNvSpPr txBox="1">
            <a:spLocks/>
          </p:cNvSpPr>
          <p:nvPr/>
        </p:nvSpPr>
        <p:spPr>
          <a:xfrm>
            <a:off x="4305935" y="318770"/>
            <a:ext cx="3575685" cy="55499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3000" b="1">
                <a:latin typeface="맑은 고딕" charset="0"/>
                <a:ea typeface="맑은 고딕" charset="0"/>
              </a:rPr>
              <a:t>아홉</a:t>
            </a:r>
            <a:r>
              <a:rPr lang="ko-KR" sz="3000" b="1">
                <a:latin typeface="맑은 고딕" charset="0"/>
                <a:ea typeface="맑은 고딕" charset="0"/>
              </a:rPr>
              <a:t> 번째 튜토리얼</a:t>
            </a:r>
            <a:endParaRPr lang="ko-KR" altLang="en-US" sz="3000" b="1">
              <a:latin typeface="맑은 고딕" charset="0"/>
              <a:ea typeface="맑은 고딕" charset="0"/>
            </a:endParaRPr>
          </a:p>
        </p:txBody>
      </p:sp>
      <p:sp>
        <p:nvSpPr>
          <p:cNvPr id="24" name="텍스트 상자 28"/>
          <p:cNvSpPr txBox="1">
            <a:spLocks/>
          </p:cNvSpPr>
          <p:nvPr/>
        </p:nvSpPr>
        <p:spPr>
          <a:xfrm rot="0">
            <a:off x="1454785" y="3917315"/>
            <a:ext cx="3916045" cy="230822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마스터 서버</a:t>
            </a:r>
            <a:r>
              <a:rPr lang="ko-KR" sz="1800">
                <a:latin typeface="맑은 고딕" charset="0"/>
                <a:ea typeface="맑은 고딕" charset="0"/>
              </a:rPr>
              <a:t>에 접</a:t>
            </a:r>
            <a:r>
              <a:rPr lang="ko-KR" sz="1800">
                <a:latin typeface="맑은 고딕" charset="0"/>
                <a:ea typeface="맑은 고딕" charset="0"/>
              </a:rPr>
              <a:t>속하는 순간</a:t>
            </a:r>
            <a:r>
              <a:rPr lang="ko-KR" sz="1800">
                <a:latin typeface="맑은 고딕" charset="0"/>
                <a:ea typeface="맑은 고딕" charset="0"/>
              </a:rPr>
              <a:t> 로비에 접</a:t>
            </a:r>
            <a:r>
              <a:rPr lang="ko-KR" sz="1800">
                <a:latin typeface="맑은 고딕" charset="0"/>
                <a:ea typeface="맑은 고딕" charset="0"/>
              </a:rPr>
              <a:t>속하게 됩니다.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로비는 여러 개가 존재할 수 있으며, 로비 안에는 룸이 존재합니다.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룸</a:t>
            </a:r>
            <a:r>
              <a:rPr lang="ko-KR" sz="1800">
                <a:latin typeface="맑은 고딕" charset="0"/>
                <a:ea typeface="맑은 고딕" charset="0"/>
              </a:rPr>
              <a:t> 또한</a:t>
            </a:r>
            <a:r>
              <a:rPr lang="ko-KR" sz="1800">
                <a:latin typeface="맑은 고딕" charset="0"/>
                <a:ea typeface="맑은 고딕" charset="0"/>
              </a:rPr>
              <a:t> 여러 개를 생성할 수 있고 선택하여 접속할 수 있습니다.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36" name="그림 1"/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445260" y="1304925"/>
            <a:ext cx="3925570" cy="1447165"/>
          </a:xfrm>
          <a:prstGeom prst="rect"/>
          <a:noFill/>
        </p:spPr>
      </p:pic>
      <p:pic>
        <p:nvPicPr>
          <p:cNvPr id="39" name="그림 5"/>
          <p:cNvPicPr>
            <a:picLocks noChangeAspect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446530" y="2737485"/>
            <a:ext cx="1840230" cy="1078865"/>
          </a:xfrm>
          <a:prstGeom prst="rect"/>
          <a:noFill/>
        </p:spPr>
      </p:pic>
      <p:pic>
        <p:nvPicPr>
          <p:cNvPr id="40" name="그림 6"/>
          <p:cNvPicPr>
            <a:picLocks noChangeAspect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529965" y="2734310"/>
            <a:ext cx="1840230" cy="1078865"/>
          </a:xfrm>
          <a:prstGeom prst="rect"/>
          <a:noFill/>
        </p:spPr>
      </p:pic>
      <p:pic>
        <p:nvPicPr>
          <p:cNvPr id="41" name="그림 7"/>
          <p:cNvPicPr>
            <a:picLocks noChangeAspect="1"/>
          </p:cNvPicPr>
          <p:nvPr/>
        </p:nvPicPr>
        <p:blipFill rotWithShape="1">
          <a:blip r:embed="rId1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9568180" y="1920240"/>
            <a:ext cx="1281430" cy="2254250"/>
          </a:xfrm>
          <a:prstGeom prst="roundRect"/>
          <a:solidFill>
            <a:srgbClr val="EDEDED"/>
          </a:solidFill>
        </p:spPr>
      </p:pic>
      <p:pic>
        <p:nvPicPr>
          <p:cNvPr id="42" name="그림 8"/>
          <p:cNvPicPr>
            <a:picLocks noChangeAspect="1"/>
          </p:cNvPicPr>
          <p:nvPr/>
        </p:nvPicPr>
        <p:blipFill rotWithShape="1">
          <a:blip r:embed="rId2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6808470" y="1304925"/>
            <a:ext cx="2639060" cy="3476625"/>
          </a:xfrm>
          <a:prstGeom prst="roundRect"/>
          <a:solidFill>
            <a:srgbClr val="EDEDED"/>
          </a:solidFill>
        </p:spPr>
      </p:pic>
      <p:sp>
        <p:nvSpPr>
          <p:cNvPr id="43" name="텍스트 상자 9"/>
          <p:cNvSpPr txBox="1">
            <a:spLocks/>
          </p:cNvSpPr>
          <p:nvPr/>
        </p:nvSpPr>
        <p:spPr>
          <a:xfrm>
            <a:off x="6800215" y="4994275"/>
            <a:ext cx="4042410" cy="123126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1</a:t>
            </a: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9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 </a:t>
            </a:r>
            <a:r>
              <a:rPr lang="ko-KR" sz="1800">
                <a:latin typeface="맑은 고딕" charset="0"/>
                <a:ea typeface="맑은 고딕" charset="0"/>
              </a:rPr>
              <a:t>UI에서 Text 2개를 생성합니다.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그다음으로 Region Text라는 이름과 Lobby라는 이름으로 각각 정의합니다.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 0"/>
          <p:cNvSpPr txBox="1">
            <a:spLocks/>
          </p:cNvSpPr>
          <p:nvPr/>
        </p:nvSpPr>
        <p:spPr>
          <a:xfrm>
            <a:off x="4337050" y="377190"/>
            <a:ext cx="3521075" cy="55499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>
              <a:buFontTx/>
              <a:buNone/>
            </a:pPr>
            <a:r>
              <a:rPr lang="ko-KR" altLang="en-US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열</a:t>
            </a:r>
            <a:r>
              <a:rPr lang="ko-KR" altLang="en-US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 번째 튜토리얼</a:t>
            </a:r>
            <a:endParaRPr lang="ko-KR" altLang="en-US" sz="30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137" name="텍스트 상자 74"/>
          <p:cNvSpPr txBox="1">
            <a:spLocks/>
          </p:cNvSpPr>
          <p:nvPr/>
        </p:nvSpPr>
        <p:spPr>
          <a:xfrm>
            <a:off x="1214120" y="5046980"/>
            <a:ext cx="4134485" cy="123126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21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 </a:t>
            </a:r>
            <a:r>
              <a:rPr lang="ko-KR" sz="1800">
                <a:latin typeface="맑은 고딕" charset="0"/>
                <a:ea typeface="맑은 고딕" charset="0"/>
              </a:rPr>
              <a:t>그런 다음 포톤 네트워크를 사용하기 위해 MonoBehaviourPunCallbacks 클래스를 상속 받도록 설정합니다.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140" name="그림 18"/>
          <p:cNvPicPr>
            <a:picLocks noChangeAspect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214120" y="3773805"/>
            <a:ext cx="4134485" cy="1223645"/>
          </a:xfrm>
          <a:prstGeom prst="roundRect"/>
          <a:solidFill>
            <a:srgbClr val="EDEDED"/>
          </a:solidFill>
        </p:spPr>
      </p:pic>
      <p:pic>
        <p:nvPicPr>
          <p:cNvPr id="1144" name="그림 51"/>
          <p:cNvPicPr>
            <a:picLocks noChangeAspect="1"/>
          </p:cNvPicPr>
          <p:nvPr/>
        </p:nvPicPr>
        <p:blipFill rotWithShape="1"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212850" y="1388110"/>
            <a:ext cx="4124960" cy="1539240"/>
          </a:xfrm>
          <a:prstGeom prst="roundRect"/>
          <a:solidFill>
            <a:srgbClr val="EDEDED"/>
          </a:solidFill>
        </p:spPr>
      </p:pic>
      <p:sp>
        <p:nvSpPr>
          <p:cNvPr id="1145" name="텍스트 상자 54"/>
          <p:cNvSpPr txBox="1">
            <a:spLocks/>
          </p:cNvSpPr>
          <p:nvPr/>
        </p:nvSpPr>
        <p:spPr>
          <a:xfrm>
            <a:off x="1210310" y="2966085"/>
            <a:ext cx="4139565" cy="67754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20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 </a:t>
            </a:r>
            <a:r>
              <a:rPr lang="ko-KR" sz="1800">
                <a:latin typeface="맑은 고딕" charset="0"/>
                <a:ea typeface="맑은 고딕" charset="0"/>
              </a:rPr>
              <a:t>이제 Join Room 오브젝트를 선택하고 앵커와 위치를 설정합니다.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146" name="텍스트 상자 10"/>
          <p:cNvSpPr txBox="1">
            <a:spLocks/>
          </p:cNvSpPr>
          <p:nvPr/>
        </p:nvSpPr>
        <p:spPr>
          <a:xfrm>
            <a:off x="6808470" y="4212590"/>
            <a:ext cx="4142105" cy="206184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2</a:t>
            </a: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2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 </a:t>
            </a:r>
            <a:r>
              <a:rPr lang="ko-KR" sz="1800">
                <a:latin typeface="맑은 고딕" charset="0"/>
                <a:ea typeface="맑은 고딕" charset="0"/>
              </a:rPr>
              <a:t>그다음으로 Button과 Text 변수를 선언합니다.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그리고 서버에 접속할 수 있는 Connect( ) 함수를 생성하고 포톤 서버로 접속하는 포톤 함수를 정의합니다.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147" name="그림 11"/>
          <p:cNvPicPr>
            <a:picLocks noChangeAspect="1"/>
          </p:cNvPicPr>
          <p:nvPr/>
        </p:nvPicPr>
        <p:blipFill rotWithShape="1">
          <a:blip r:embed="rId1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6816725" y="1396365"/>
            <a:ext cx="4132580" cy="269494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 0"/>
          <p:cNvSpPr txBox="1">
            <a:spLocks/>
          </p:cNvSpPr>
          <p:nvPr/>
        </p:nvSpPr>
        <p:spPr>
          <a:xfrm>
            <a:off x="4337050" y="377190"/>
            <a:ext cx="3521075" cy="55499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>
              <a:buFontTx/>
              <a:buNone/>
            </a:pPr>
            <a:r>
              <a:rPr lang="ko-KR" altLang="en-US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열</a:t>
            </a:r>
            <a:r>
              <a:rPr lang="ko-KR" altLang="en-US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한</a:t>
            </a:r>
            <a:r>
              <a:rPr lang="ko-KR" altLang="en-US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 번째 튜토리얼</a:t>
            </a:r>
            <a:endParaRPr lang="ko-KR" altLang="en-US" sz="30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137" name="Rect 0"/>
          <p:cNvSpPr txBox="1">
            <a:spLocks/>
          </p:cNvSpPr>
          <p:nvPr/>
        </p:nvSpPr>
        <p:spPr>
          <a:xfrm>
            <a:off x="1238885" y="4178935"/>
            <a:ext cx="4126865" cy="206184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2</a:t>
            </a: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3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 </a:t>
            </a:r>
            <a:r>
              <a:rPr lang="ko-KR" sz="1800">
                <a:latin typeface="맑은 고딕" charset="0"/>
                <a:ea typeface="맑은 고딕" charset="0"/>
              </a:rPr>
              <a:t>그런 다음 Update( ) 함수에서 Data 클래스에 있는 count 변수에 따라 currentlobby 텍스트의 텍스트가 변경될 수 있도록 설정합니다.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이제 currentregion 텍스트는 설정된 지역을 출력하도록 설정합니다.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147" name="그림 60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238250" y="1365250"/>
            <a:ext cx="4124960" cy="2750185"/>
          </a:xfrm>
          <a:prstGeom prst="rect"/>
          <a:noFill/>
        </p:spPr>
      </p:pic>
      <p:pic>
        <p:nvPicPr>
          <p:cNvPr id="1148" name="그림 13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6816725" y="1363345"/>
            <a:ext cx="4182745" cy="1875790"/>
          </a:xfrm>
          <a:prstGeom prst="rect"/>
          <a:noFill/>
        </p:spPr>
      </p:pic>
      <p:sp>
        <p:nvSpPr>
          <p:cNvPr id="1149" name="텍스트 상자 14"/>
          <p:cNvSpPr txBox="1">
            <a:spLocks/>
          </p:cNvSpPr>
          <p:nvPr/>
        </p:nvSpPr>
        <p:spPr>
          <a:xfrm>
            <a:off x="6833870" y="3289300"/>
            <a:ext cx="4168775" cy="95440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2</a:t>
            </a: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4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 </a:t>
            </a:r>
            <a:r>
              <a:rPr lang="ko-KR" sz="1800">
                <a:latin typeface="맑은 고딕" charset="0"/>
                <a:ea typeface="맑은 고딕" charset="0"/>
              </a:rPr>
              <a:t>그리고 로비에 접속하게 되면 Data 클래스에 있는 count에 따라 특정한 로비에 접속되도록 설정합니다.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150" name="텍스트 상자 42"/>
          <p:cNvSpPr txBox="1">
            <a:spLocks/>
          </p:cNvSpPr>
          <p:nvPr/>
        </p:nvSpPr>
        <p:spPr>
          <a:xfrm>
            <a:off x="6877685" y="5574665"/>
            <a:ext cx="4124960" cy="67754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2</a:t>
            </a: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5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 </a:t>
            </a:r>
            <a:r>
              <a:rPr lang="ko-KR" sz="1800">
                <a:latin typeface="맑은 고딕" charset="0"/>
                <a:ea typeface="맑은 고딕" charset="0"/>
              </a:rPr>
              <a:t>그다음으로 로비에 접속했을 때  씬 이동을 하도록 설정합니다.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151" name="그림 43"/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6874510" y="4404360"/>
            <a:ext cx="4127500" cy="1096010"/>
          </a:xfrm>
          <a:prstGeom prst="roundRect"/>
          <a:solidFill>
            <a:srgbClr val="EDEDED"/>
          </a:solidFill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 0"/>
          <p:cNvSpPr txBox="1">
            <a:spLocks/>
          </p:cNvSpPr>
          <p:nvPr/>
        </p:nvSpPr>
        <p:spPr>
          <a:xfrm>
            <a:off x="4337050" y="377190"/>
            <a:ext cx="3521075" cy="55499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>
              <a:buFontTx/>
              <a:buNone/>
            </a:pPr>
            <a:r>
              <a:rPr lang="ko-KR" altLang="en-US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열</a:t>
            </a:r>
            <a:r>
              <a:rPr lang="ko-KR" altLang="en-US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두</a:t>
            </a:r>
            <a:r>
              <a:rPr lang="ko-KR" altLang="en-US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 번째 튜토리얼</a:t>
            </a:r>
            <a:endParaRPr lang="ko-KR" altLang="en-US" sz="30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149" name="Rect 0"/>
          <p:cNvSpPr txBox="1">
            <a:spLocks/>
          </p:cNvSpPr>
          <p:nvPr/>
        </p:nvSpPr>
        <p:spPr>
          <a:xfrm>
            <a:off x="6810375" y="5425440"/>
            <a:ext cx="4182745" cy="67754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2</a:t>
            </a: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7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 </a:t>
            </a:r>
            <a:r>
              <a:rPr lang="ko-KR" sz="1800">
                <a:latin typeface="맑은 고딕" charset="0"/>
                <a:ea typeface="맑은 고딕" charset="0"/>
              </a:rPr>
              <a:t>그런 다음 UI에서 Scroll View를 생성합니다.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151" name="그림 22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9439275" y="2036445"/>
            <a:ext cx="1557020" cy="2378710"/>
          </a:xfrm>
          <a:prstGeom prst="roundRect"/>
          <a:solidFill>
            <a:srgbClr val="EDEDED"/>
          </a:solidFill>
        </p:spPr>
      </p:pic>
      <p:pic>
        <p:nvPicPr>
          <p:cNvPr id="1152" name="그림 25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236980" y="1308100"/>
            <a:ext cx="4126230" cy="1750060"/>
          </a:xfrm>
          <a:prstGeom prst="roundRect"/>
          <a:solidFill>
            <a:srgbClr val="EDEDED"/>
          </a:solidFill>
        </p:spPr>
      </p:pic>
      <p:sp>
        <p:nvSpPr>
          <p:cNvPr id="1153" name="텍스트 상자 28"/>
          <p:cNvSpPr txBox="1">
            <a:spLocks/>
          </p:cNvSpPr>
          <p:nvPr/>
        </p:nvSpPr>
        <p:spPr>
          <a:xfrm>
            <a:off x="1226185" y="5151120"/>
            <a:ext cx="4124960" cy="95440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2</a:t>
            </a: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6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 </a:t>
            </a:r>
            <a:r>
              <a:rPr lang="ko-KR" sz="1800">
                <a:latin typeface="맑은 고딕" charset="0"/>
                <a:ea typeface="맑은 고딕" charset="0"/>
              </a:rPr>
              <a:t>이제 Region Image와 Lobby Image의 앵커와 위치 그리고 크기를 설정합니다.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154" name="그림 29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249680" y="3219450"/>
            <a:ext cx="4123055" cy="1743710"/>
          </a:xfrm>
          <a:prstGeom prst="roundRect"/>
          <a:solidFill>
            <a:srgbClr val="EDEDED"/>
          </a:solidFill>
        </p:spPr>
      </p:pic>
      <p:pic>
        <p:nvPicPr>
          <p:cNvPr id="1155" name="그림 32"/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6810375" y="1314450"/>
            <a:ext cx="2381885" cy="3896360"/>
          </a:xfrm>
          <a:prstGeom prst="roundRect"/>
          <a:solidFill>
            <a:srgbClr val="EDEDED"/>
          </a:solidFill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 0"/>
          <p:cNvSpPr txBox="1">
            <a:spLocks/>
          </p:cNvSpPr>
          <p:nvPr/>
        </p:nvSpPr>
        <p:spPr>
          <a:xfrm rot="0">
            <a:off x="4337050" y="377190"/>
            <a:ext cx="3521075" cy="55499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>
              <a:buFontTx/>
              <a:buNone/>
            </a:pPr>
            <a:r>
              <a:rPr lang="ko-KR" altLang="en-US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열</a:t>
            </a:r>
            <a:r>
              <a:rPr lang="ko-KR" altLang="en-US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세</a:t>
            </a:r>
            <a:r>
              <a:rPr lang="ko-KR" altLang="en-US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 번째 튜토리얼</a:t>
            </a:r>
            <a:endParaRPr lang="ko-KR" altLang="en-US" sz="30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137" name="Rect 0"/>
          <p:cNvSpPr txBox="1">
            <a:spLocks/>
          </p:cNvSpPr>
          <p:nvPr/>
        </p:nvSpPr>
        <p:spPr>
          <a:xfrm>
            <a:off x="1238885" y="2335530"/>
            <a:ext cx="4124960" cy="67754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2</a:t>
            </a: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8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 </a:t>
            </a:r>
            <a:r>
              <a:rPr lang="ko-KR" sz="1800">
                <a:latin typeface="맑은 고딕" charset="0"/>
                <a:ea typeface="맑은 고딕" charset="0"/>
              </a:rPr>
              <a:t>그리고 Scroll View 오브젝트의 앵커와 크기를 설정합니다.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149" name="Rect 0"/>
          <p:cNvSpPr txBox="1">
            <a:spLocks/>
          </p:cNvSpPr>
          <p:nvPr/>
        </p:nvSpPr>
        <p:spPr>
          <a:xfrm>
            <a:off x="6805295" y="5351145"/>
            <a:ext cx="4194810" cy="95440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30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 </a:t>
            </a:r>
            <a:r>
              <a:rPr lang="ko-KR" sz="1800">
                <a:latin typeface="맑은 고딕" charset="0"/>
                <a:ea typeface="맑은 고딕" charset="0"/>
              </a:rPr>
              <a:t>그런 다음 UI에서 Button 3개를 생성하고 Lobby 1과 Lobby 2 그리고 Lobby 3이라는 이름으로 정의합니다.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153" name="Rect 0"/>
          <p:cNvSpPr txBox="1">
            <a:spLocks/>
          </p:cNvSpPr>
          <p:nvPr/>
        </p:nvSpPr>
        <p:spPr>
          <a:xfrm>
            <a:off x="1235710" y="5342890"/>
            <a:ext cx="4124960" cy="95440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2</a:t>
            </a: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9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 </a:t>
            </a:r>
            <a:r>
              <a:rPr lang="ko-KR" sz="1800">
                <a:latin typeface="맑은 고딕" charset="0"/>
                <a:ea typeface="맑은 고딕" charset="0"/>
              </a:rPr>
              <a:t>이제 Content를 선택하고 Vertical Layout Group 컴포넌트를 추가하고 컴포넌트 속성을 설정합니다.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156" name="그림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242060" y="1226185"/>
            <a:ext cx="4120515" cy="1060450"/>
          </a:xfrm>
          <a:prstGeom prst="roundRect"/>
          <a:solidFill>
            <a:srgbClr val="EDEDED"/>
          </a:solidFill>
        </p:spPr>
      </p:pic>
      <p:pic>
        <p:nvPicPr>
          <p:cNvPr id="1157" name="그림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240155" y="3117850"/>
            <a:ext cx="1171575" cy="2030095"/>
          </a:xfrm>
          <a:prstGeom prst="roundRect"/>
          <a:solidFill>
            <a:srgbClr val="EDEDED"/>
          </a:solidFill>
        </p:spPr>
      </p:pic>
      <p:pic>
        <p:nvPicPr>
          <p:cNvPr id="1158" name="그림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543810" y="3109595"/>
            <a:ext cx="2776855" cy="665480"/>
          </a:xfrm>
          <a:prstGeom prst="roundRect"/>
          <a:solidFill>
            <a:srgbClr val="EDEDED"/>
          </a:solidFill>
        </p:spPr>
      </p:pic>
      <p:pic>
        <p:nvPicPr>
          <p:cNvPr id="1159" name="그림 10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6808470" y="1263650"/>
            <a:ext cx="2386330" cy="3857625"/>
          </a:xfrm>
          <a:prstGeom prst="roundRect"/>
          <a:solidFill>
            <a:srgbClr val="EDEDED"/>
          </a:solidFill>
        </p:spPr>
      </p:pic>
      <p:pic>
        <p:nvPicPr>
          <p:cNvPr id="1160" name="그림 11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543810" y="3924300"/>
            <a:ext cx="2777490" cy="1222375"/>
          </a:xfrm>
          <a:prstGeom prst="roundRect"/>
          <a:solidFill>
            <a:srgbClr val="EDEDED"/>
          </a:solidFill>
        </p:spPr>
      </p:pic>
      <p:pic>
        <p:nvPicPr>
          <p:cNvPr id="1161" name="그림 14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9351010" y="1670685"/>
            <a:ext cx="1639570" cy="3035300"/>
          </a:xfrm>
          <a:prstGeom prst="roundRect"/>
          <a:solidFill>
            <a:srgbClr val="EDEDED"/>
          </a:solidFill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 0"/>
          <p:cNvSpPr txBox="1">
            <a:spLocks/>
          </p:cNvSpPr>
          <p:nvPr/>
        </p:nvSpPr>
        <p:spPr>
          <a:xfrm rot="0">
            <a:off x="4337050" y="377190"/>
            <a:ext cx="3521075" cy="55499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>
              <a:buFontTx/>
              <a:buNone/>
            </a:pPr>
            <a:r>
              <a:rPr lang="ko-KR" altLang="en-US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열네</a:t>
            </a:r>
            <a:r>
              <a:rPr lang="ko-KR" altLang="en-US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 번째 튜토리얼</a:t>
            </a:r>
            <a:endParaRPr lang="ko-KR" altLang="en-US" sz="30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153" name="Rect 0"/>
          <p:cNvSpPr txBox="1">
            <a:spLocks/>
          </p:cNvSpPr>
          <p:nvPr/>
        </p:nvSpPr>
        <p:spPr>
          <a:xfrm>
            <a:off x="1257300" y="4218305"/>
            <a:ext cx="4116070" cy="206184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31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 </a:t>
            </a:r>
            <a:r>
              <a:rPr lang="ko-KR" sz="1800">
                <a:latin typeface="맑은 고딕" charset="0"/>
                <a:ea typeface="맑은 고딕" charset="0"/>
              </a:rPr>
              <a:t>그다음 LobbyCount 스크립트를 생성하고 Lobby 1과 Lobby 2 그리고 Lobby 3 오브젝트에 넣어줍니다.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그런 다음 Lobby 1과 Lobby 2 그리고 Lobby 3 Button에 On Click( ) 함수를 추가합니다.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162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247140" y="1252220"/>
            <a:ext cx="1430020" cy="1853565"/>
          </a:xfrm>
          <a:prstGeom prst="roundRect"/>
          <a:solidFill>
            <a:srgbClr val="EDEDED"/>
          </a:solidFill>
        </p:spPr>
      </p:pic>
      <p:pic>
        <p:nvPicPr>
          <p:cNvPr id="1163" name="그림 1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604010" y="3362325"/>
            <a:ext cx="739775" cy="695960"/>
          </a:xfrm>
          <a:prstGeom prst="roundRect"/>
          <a:solidFill>
            <a:srgbClr val="EDEDED"/>
          </a:solidFill>
        </p:spPr>
      </p:pic>
      <p:cxnSp>
        <p:nvCxnSpPr>
          <p:cNvPr id="1165" name="도형 22"/>
          <p:cNvCxnSpPr>
            <a:stCxn id="1163" idx="0"/>
          </p:cNvCxnSpPr>
          <p:nvPr/>
        </p:nvCxnSpPr>
        <p:spPr>
          <a:xfrm rot="0" flipV="1">
            <a:off x="1973580" y="2619375"/>
            <a:ext cx="17780" cy="743585"/>
          </a:xfrm>
          <a:prstGeom prst="straightConnector1"/>
          <a:ln w="6350" cap="flat" cmpd="sng">
            <a:prstDash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69" name="그림 3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829425" y="1249045"/>
            <a:ext cx="4156075" cy="3085465"/>
          </a:xfrm>
          <a:prstGeom prst="rect"/>
          <a:noFill/>
        </p:spPr>
      </p:pic>
      <p:sp>
        <p:nvSpPr>
          <p:cNvPr id="1170" name="텍스트 상자 38"/>
          <p:cNvSpPr txBox="1">
            <a:spLocks/>
          </p:cNvSpPr>
          <p:nvPr/>
        </p:nvSpPr>
        <p:spPr>
          <a:xfrm>
            <a:off x="6822440" y="4437380"/>
            <a:ext cx="4161155" cy="178498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32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 </a:t>
            </a:r>
            <a:r>
              <a:rPr lang="ko-KR" sz="1800">
                <a:latin typeface="맑은 고딕" charset="0"/>
                <a:ea typeface="맑은 고딕" charset="0"/>
              </a:rPr>
              <a:t>이제 LobbyCount 스크립트에서 count 변수를 선언하고 Selected( ) 함수를 생성합니다.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그리고 조건문에 따라 Data의 count 변수가 설정되도록 설정합니다.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171" name="그림 45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2809875" y="3305175"/>
            <a:ext cx="2552700" cy="753110"/>
          </a:xfrm>
          <a:prstGeom prst="roundRect"/>
          <a:solidFill>
            <a:srgbClr val="EDEDED"/>
          </a:solidFill>
        </p:spPr>
      </p:pic>
      <p:pic>
        <p:nvPicPr>
          <p:cNvPr id="1172" name="그림 47"/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2805430" y="2262505"/>
            <a:ext cx="2552700" cy="753110"/>
          </a:xfrm>
          <a:prstGeom prst="roundRect"/>
          <a:solidFill>
            <a:srgbClr val="EDEDED"/>
          </a:solidFill>
        </p:spPr>
      </p:pic>
      <p:pic>
        <p:nvPicPr>
          <p:cNvPr id="1173" name="그림 48"/>
          <p:cNvPicPr>
            <a:picLocks noChangeAspect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2820035" y="1248410"/>
            <a:ext cx="2552700" cy="753110"/>
          </a:xfrm>
          <a:prstGeom prst="roundRect"/>
          <a:solidFill>
            <a:srgbClr val="EDEDED"/>
          </a:solidFill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 0"/>
          <p:cNvSpPr txBox="1">
            <a:spLocks/>
          </p:cNvSpPr>
          <p:nvPr/>
        </p:nvSpPr>
        <p:spPr>
          <a:xfrm rot="0">
            <a:off x="4146550" y="377190"/>
            <a:ext cx="3902710" cy="55499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>
              <a:buFontTx/>
              <a:buNone/>
            </a:pPr>
            <a:r>
              <a:rPr lang="ko-KR" altLang="en-US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열다섯</a:t>
            </a:r>
            <a:r>
              <a:rPr lang="ko-KR" altLang="en-US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 번째 튜토리얼</a:t>
            </a:r>
            <a:endParaRPr lang="ko-KR" altLang="en-US" sz="30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153" name="Rect 0"/>
          <p:cNvSpPr txBox="1">
            <a:spLocks/>
          </p:cNvSpPr>
          <p:nvPr/>
        </p:nvSpPr>
        <p:spPr>
          <a:xfrm>
            <a:off x="1238250" y="4161155"/>
            <a:ext cx="4116070" cy="206184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3</a:t>
            </a: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3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 </a:t>
            </a:r>
            <a:r>
              <a:rPr lang="ko-KR" sz="1800">
                <a:latin typeface="맑은 고딕" charset="0"/>
                <a:ea typeface="맑은 고딕" charset="0"/>
              </a:rPr>
              <a:t>마지막으로 Lobby 1과 Lobby 2 그리고 Lobby 3 Button에 LobbyCount의 Count 변수를 설정합니다.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그다음 On Click( ) 함수에 Selected( )함수를 설정합니다.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170" name="Rect 0"/>
          <p:cNvSpPr txBox="1">
            <a:spLocks/>
          </p:cNvSpPr>
          <p:nvPr/>
        </p:nvSpPr>
        <p:spPr>
          <a:xfrm>
            <a:off x="6822440" y="5266055"/>
            <a:ext cx="4170680" cy="95440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3</a:t>
            </a: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4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 </a:t>
            </a:r>
            <a:r>
              <a:rPr lang="ko-KR" sz="1800">
                <a:latin typeface="맑은 고딕" charset="0"/>
                <a:ea typeface="맑은 고딕" charset="0"/>
              </a:rPr>
              <a:t>이제 Ground의 앵커를 지정하고 Lobby 1과 Lobby 2 그리고 Lobby 3 Button의 크기를 설정합니다.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171" name="그림 5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261745" y="1252220"/>
            <a:ext cx="4101465" cy="834390"/>
          </a:xfrm>
          <a:prstGeom prst="roundRect"/>
          <a:solidFill>
            <a:srgbClr val="EDEDED"/>
          </a:solidFill>
        </p:spPr>
      </p:pic>
      <p:pic>
        <p:nvPicPr>
          <p:cNvPr id="1172" name="그림 5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261745" y="2219325"/>
            <a:ext cx="4110990" cy="829310"/>
          </a:xfrm>
          <a:prstGeom prst="roundRect"/>
          <a:solidFill>
            <a:srgbClr val="EDEDED"/>
          </a:solidFill>
        </p:spPr>
      </p:pic>
      <p:pic>
        <p:nvPicPr>
          <p:cNvPr id="1173" name="그림 5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247775" y="3181350"/>
            <a:ext cx="4115435" cy="829310"/>
          </a:xfrm>
          <a:prstGeom prst="roundRect"/>
          <a:solidFill>
            <a:srgbClr val="EDEDED"/>
          </a:solidFill>
        </p:spPr>
      </p:pic>
      <p:pic>
        <p:nvPicPr>
          <p:cNvPr id="1174" name="그림 60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810375" y="1242695"/>
            <a:ext cx="4177030" cy="1205865"/>
          </a:xfrm>
          <a:prstGeom prst="roundRect"/>
          <a:solidFill>
            <a:srgbClr val="EDEDED"/>
          </a:solidFill>
        </p:spPr>
      </p:pic>
      <p:pic>
        <p:nvPicPr>
          <p:cNvPr id="1175" name="그림 63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819900" y="2576195"/>
            <a:ext cx="4167505" cy="753110"/>
          </a:xfrm>
          <a:prstGeom prst="roundRect"/>
          <a:solidFill>
            <a:srgbClr val="EDEDED"/>
          </a:solidFill>
        </p:spPr>
      </p:pic>
      <p:pic>
        <p:nvPicPr>
          <p:cNvPr id="1176" name="그림 64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829425" y="3500120"/>
            <a:ext cx="4153535" cy="753110"/>
          </a:xfrm>
          <a:prstGeom prst="roundRect"/>
          <a:solidFill>
            <a:srgbClr val="EDEDED"/>
          </a:solidFill>
        </p:spPr>
      </p:pic>
      <p:pic>
        <p:nvPicPr>
          <p:cNvPr id="1177" name="그림 65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810375" y="4410075"/>
            <a:ext cx="4186555" cy="781685"/>
          </a:xfrm>
          <a:prstGeom prst="roundRect"/>
          <a:solidFill>
            <a:srgbClr val="EDEDED"/>
          </a:solidFill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 0"/>
          <p:cNvSpPr txBox="1">
            <a:spLocks/>
          </p:cNvSpPr>
          <p:nvPr/>
        </p:nvSpPr>
        <p:spPr>
          <a:xfrm rot="0">
            <a:off x="4528185" y="344170"/>
            <a:ext cx="3141345" cy="55499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>
              <a:buFontTx/>
              <a:buNone/>
            </a:pPr>
            <a:r>
              <a:rPr lang="ko-KR" altLang="en-US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첫</a:t>
            </a:r>
            <a:r>
              <a:rPr lang="ko-KR" altLang="en-US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 번째 튜토리얼</a:t>
            </a:r>
            <a:endParaRPr lang="ko-KR" altLang="en-US" sz="30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036" name="텍스트 상자 14"/>
          <p:cNvSpPr txBox="1">
            <a:spLocks/>
          </p:cNvSpPr>
          <p:nvPr/>
        </p:nvSpPr>
        <p:spPr>
          <a:xfrm rot="0">
            <a:off x="1290320" y="2906395"/>
            <a:ext cx="4088765" cy="67754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2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 </a:t>
            </a:r>
            <a:r>
              <a:rPr sz="1800">
                <a:latin typeface="맑은 고딕" charset="0"/>
                <a:ea typeface="맑은 고딕" charset="0"/>
              </a:rPr>
              <a:t>그</a:t>
            </a:r>
            <a:r>
              <a:rPr lang="ko-KR" sz="1800">
                <a:latin typeface="맑은 고딕" charset="0"/>
                <a:ea typeface="맑은 고딕" charset="0"/>
              </a:rPr>
              <a:t>런 다음</a:t>
            </a:r>
            <a:r>
              <a:rPr sz="1800">
                <a:latin typeface="맑은 고딕" charset="0"/>
                <a:ea typeface="맑은 고딕" charset="0"/>
              </a:rPr>
              <a:t> </a:t>
            </a:r>
            <a:r>
              <a:rPr lang="ko-KR" sz="1800">
                <a:latin typeface="맑은 고딕" charset="0"/>
                <a:ea typeface="맑은 고딕" charset="0"/>
              </a:rPr>
              <a:t>Photon 사이트에서 로그인을 선택합니다.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037" name="그림 1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290320" y="3645535"/>
            <a:ext cx="4097020" cy="1922780"/>
          </a:xfrm>
          <a:prstGeom prst="roundRect"/>
          <a:solidFill>
            <a:srgbClr val="EDEDED"/>
          </a:solidFill>
        </p:spPr>
      </p:pic>
      <p:sp>
        <p:nvSpPr>
          <p:cNvPr id="1038" name="텍스트 상자 19"/>
          <p:cNvSpPr txBox="1">
            <a:spLocks/>
          </p:cNvSpPr>
          <p:nvPr/>
        </p:nvSpPr>
        <p:spPr>
          <a:xfrm rot="0">
            <a:off x="1290320" y="5625465"/>
            <a:ext cx="4105275" cy="67754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3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 </a:t>
            </a:r>
            <a:r>
              <a:rPr sz="1800">
                <a:latin typeface="맑은 고딕" charset="0"/>
                <a:ea typeface="맑은 고딕" charset="0"/>
              </a:rPr>
              <a:t>그</a:t>
            </a:r>
            <a:r>
              <a:rPr lang="ko-KR" sz="1800">
                <a:latin typeface="맑은 고딕" charset="0"/>
                <a:ea typeface="맑은 고딕" charset="0"/>
              </a:rPr>
              <a:t>리고</a:t>
            </a:r>
            <a:r>
              <a:rPr sz="1800">
                <a:latin typeface="맑은 고딕" charset="0"/>
                <a:ea typeface="맑은 고딕" charset="0"/>
              </a:rPr>
              <a:t> </a:t>
            </a:r>
            <a:r>
              <a:rPr lang="ko-KR" sz="1800">
                <a:latin typeface="맑은 고딕" charset="0"/>
                <a:ea typeface="맑은 고딕" charset="0"/>
              </a:rPr>
              <a:t>로그인 화면에서 회원 가입을 선택합니다.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039" name="그림 2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290320" y="1279525"/>
            <a:ext cx="4101465" cy="1552575"/>
          </a:xfrm>
          <a:prstGeom prst="rect"/>
          <a:noFill/>
        </p:spPr>
      </p:pic>
      <p:pic>
        <p:nvPicPr>
          <p:cNvPr id="1040" name="그림 2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814820" y="1281430"/>
            <a:ext cx="4321810" cy="4278630"/>
          </a:xfrm>
          <a:prstGeom prst="roundRect"/>
          <a:solidFill>
            <a:srgbClr val="EDEDED"/>
          </a:solidFill>
        </p:spPr>
      </p:pic>
      <p:sp>
        <p:nvSpPr>
          <p:cNvPr id="1041" name="텍스트 상자 26"/>
          <p:cNvSpPr txBox="1">
            <a:spLocks/>
          </p:cNvSpPr>
          <p:nvPr/>
        </p:nvSpPr>
        <p:spPr>
          <a:xfrm rot="0">
            <a:off x="6817360" y="5628005"/>
            <a:ext cx="4319270" cy="67754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4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 </a:t>
            </a:r>
            <a:r>
              <a:rPr sz="1800">
                <a:latin typeface="맑은 고딕" charset="0"/>
                <a:ea typeface="맑은 고딕" charset="0"/>
              </a:rPr>
              <a:t>그</a:t>
            </a:r>
            <a:r>
              <a:rPr lang="ko-KR" sz="1800">
                <a:latin typeface="맑은 고딕" charset="0"/>
                <a:ea typeface="맑은 고딕" charset="0"/>
              </a:rPr>
              <a:t>다음 사용하고 있는</a:t>
            </a:r>
            <a:r>
              <a:rPr sz="1800">
                <a:latin typeface="맑은 고딕" charset="0"/>
                <a:ea typeface="맑은 고딕" charset="0"/>
              </a:rPr>
              <a:t> </a:t>
            </a:r>
            <a:r>
              <a:rPr lang="ko-KR" sz="1800">
                <a:latin typeface="맑은 고딕" charset="0"/>
                <a:ea typeface="맑은 고딕" charset="0"/>
              </a:rPr>
              <a:t>Email 주소를 입력하고 신규 가입을 선택합니다.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 0"/>
          <p:cNvSpPr txBox="1">
            <a:spLocks/>
          </p:cNvSpPr>
          <p:nvPr/>
        </p:nvSpPr>
        <p:spPr>
          <a:xfrm rot="0">
            <a:off x="4528185" y="344170"/>
            <a:ext cx="3141345" cy="55499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>
              <a:buFontTx/>
              <a:buNone/>
            </a:pPr>
            <a:r>
              <a:rPr lang="ko-KR" altLang="en-US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두</a:t>
            </a:r>
            <a:r>
              <a:rPr lang="ko-KR" altLang="en-US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 번째 튜토리얼</a:t>
            </a:r>
            <a:endParaRPr lang="ko-KR" altLang="en-US" sz="30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036" name="Rect 0"/>
          <p:cNvSpPr txBox="1">
            <a:spLocks/>
          </p:cNvSpPr>
          <p:nvPr/>
        </p:nvSpPr>
        <p:spPr>
          <a:xfrm rot="0">
            <a:off x="1179830" y="2942590"/>
            <a:ext cx="4121150" cy="67754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5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 </a:t>
            </a:r>
            <a:r>
              <a:rPr lang="ko-KR" sz="1800">
                <a:latin typeface="맑은 고딕" charset="0"/>
                <a:ea typeface="맑은 고딕" charset="0"/>
              </a:rPr>
              <a:t>이제</a:t>
            </a:r>
            <a:r>
              <a:rPr sz="1800">
                <a:latin typeface="맑은 고딕" charset="0"/>
                <a:ea typeface="맑은 고딕" charset="0"/>
              </a:rPr>
              <a:t> </a:t>
            </a:r>
            <a:r>
              <a:rPr lang="ko-KR" sz="1800">
                <a:latin typeface="맑은 고딕" charset="0"/>
                <a:ea typeface="맑은 고딕" charset="0"/>
              </a:rPr>
              <a:t>관리 화면으로 이동하여 새 어플리케이션 만들기를 선택합니다.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037" name="그림 2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177925" y="1350645"/>
            <a:ext cx="4191635" cy="1403985"/>
          </a:xfrm>
          <a:prstGeom prst="roundRect"/>
          <a:solidFill>
            <a:srgbClr val="EDEDED"/>
          </a:solidFill>
        </p:spPr>
      </p:pic>
      <p:pic>
        <p:nvPicPr>
          <p:cNvPr id="1038" name="그림 3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179195" y="3775710"/>
            <a:ext cx="4181475" cy="1723390"/>
          </a:xfrm>
          <a:prstGeom prst="roundRect"/>
          <a:solidFill>
            <a:srgbClr val="EDEDED"/>
          </a:solidFill>
        </p:spPr>
      </p:pic>
      <p:sp>
        <p:nvSpPr>
          <p:cNvPr id="1039" name="텍스트 상자 37"/>
          <p:cNvSpPr txBox="1">
            <a:spLocks/>
          </p:cNvSpPr>
          <p:nvPr/>
        </p:nvSpPr>
        <p:spPr>
          <a:xfrm rot="0">
            <a:off x="1173480" y="5603875"/>
            <a:ext cx="4198620" cy="67754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6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 </a:t>
            </a:r>
            <a:r>
              <a:rPr lang="ko-KR" sz="1800">
                <a:latin typeface="맑은 고딕" charset="0"/>
                <a:ea typeface="맑은 고딕" charset="0"/>
              </a:rPr>
              <a:t>그리고 Photon 종류와 이름을 설정하고 작성하기를 선택합니다.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040" name="텍스트 상자 53"/>
          <p:cNvSpPr txBox="1">
            <a:spLocks/>
          </p:cNvSpPr>
          <p:nvPr/>
        </p:nvSpPr>
        <p:spPr>
          <a:xfrm rot="0">
            <a:off x="6863715" y="4429760"/>
            <a:ext cx="4096385" cy="178498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7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 </a:t>
            </a:r>
            <a:r>
              <a:rPr sz="1800">
                <a:latin typeface="맑은 고딕" charset="0"/>
                <a:ea typeface="맑은 고딕" charset="0"/>
              </a:rPr>
              <a:t>그</a:t>
            </a:r>
            <a:r>
              <a:rPr lang="ko-KR" sz="1800">
                <a:latin typeface="맑은 고딕" charset="0"/>
                <a:ea typeface="맑은 고딕" charset="0"/>
              </a:rPr>
              <a:t>런 다음</a:t>
            </a:r>
            <a:r>
              <a:rPr sz="1800">
                <a:latin typeface="맑은 고딕" charset="0"/>
                <a:ea typeface="맑은 고딕" charset="0"/>
              </a:rPr>
              <a:t> Window에서 Asset Store를 선택합니다. 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그리고 Asset Store에서 PUN 2를 검색하고 PUN </a:t>
            </a:r>
            <a:r>
              <a:rPr lang="ko-KR" sz="1800">
                <a:latin typeface="맑은 고딕" charset="0"/>
                <a:ea typeface="맑은 고딕" charset="0"/>
              </a:rPr>
              <a:t>2 - FREE </a:t>
            </a:r>
            <a:r>
              <a:rPr sz="1800">
                <a:latin typeface="맑은 고딕" charset="0"/>
                <a:ea typeface="맑은 고딕" charset="0"/>
              </a:rPr>
              <a:t>에셋을 선택합니다.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041" name="그림 54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6866890" y="1278255"/>
            <a:ext cx="1819910" cy="2912745"/>
          </a:xfrm>
          <a:prstGeom prst="roundRect"/>
          <a:solidFill>
            <a:srgbClr val="EDEDED"/>
          </a:solidFill>
        </p:spPr>
      </p:pic>
      <p:pic>
        <p:nvPicPr>
          <p:cNvPr id="1042" name="그림 55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8841105" y="1281430"/>
            <a:ext cx="2122805" cy="290258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 0"/>
          <p:cNvSpPr txBox="1">
            <a:spLocks/>
          </p:cNvSpPr>
          <p:nvPr/>
        </p:nvSpPr>
        <p:spPr>
          <a:xfrm rot="0">
            <a:off x="4528185" y="344170"/>
            <a:ext cx="3141345" cy="55499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>
              <a:buFontTx/>
              <a:buNone/>
            </a:pPr>
            <a:r>
              <a:rPr lang="ko-KR" altLang="en-US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세</a:t>
            </a:r>
            <a:r>
              <a:rPr lang="ko-KR" altLang="en-US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 번째 튜토리얼</a:t>
            </a:r>
            <a:endParaRPr lang="ko-KR" altLang="en-US" sz="30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042" name="텍스트 상자 50"/>
          <p:cNvSpPr txBox="1">
            <a:spLocks/>
          </p:cNvSpPr>
          <p:nvPr/>
        </p:nvSpPr>
        <p:spPr>
          <a:xfrm rot="0">
            <a:off x="6812280" y="5572125"/>
            <a:ext cx="4237355" cy="67754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10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 </a:t>
            </a:r>
            <a:r>
              <a:rPr lang="ko-KR" sz="1800">
                <a:latin typeface="맑은 고딕" charset="0"/>
                <a:ea typeface="맑은 고딕" charset="0"/>
              </a:rPr>
              <a:t>이제 PUN 2 - FREE에 있는 파일을 내 프로젝트에 포함시킵니다.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043" name="그림 56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134110" y="3948430"/>
            <a:ext cx="4227195" cy="1828165"/>
          </a:xfrm>
          <a:prstGeom prst="roundRect"/>
          <a:solidFill>
            <a:srgbClr val="EDEDED"/>
          </a:solidFill>
        </p:spPr>
      </p:pic>
      <p:sp>
        <p:nvSpPr>
          <p:cNvPr id="1044" name="텍스트 상자 57"/>
          <p:cNvSpPr txBox="1">
            <a:spLocks/>
          </p:cNvSpPr>
          <p:nvPr/>
        </p:nvSpPr>
        <p:spPr>
          <a:xfrm rot="0">
            <a:off x="1132840" y="5852795"/>
            <a:ext cx="3898265" cy="40068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9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 </a:t>
            </a:r>
            <a:r>
              <a:rPr sz="1800">
                <a:latin typeface="맑은 고딕" charset="0"/>
                <a:ea typeface="맑은 고딕" charset="0"/>
              </a:rPr>
              <a:t>그</a:t>
            </a:r>
            <a:r>
              <a:rPr lang="ko-KR" sz="1800">
                <a:latin typeface="맑은 고딕" charset="0"/>
                <a:ea typeface="맑은 고딕" charset="0"/>
              </a:rPr>
              <a:t>런 다음</a:t>
            </a:r>
            <a:r>
              <a:rPr sz="1800">
                <a:latin typeface="맑은 고딕" charset="0"/>
                <a:ea typeface="맑은 고딕" charset="0"/>
              </a:rPr>
              <a:t> Accept를 선택합니다.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045" name="그림 58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138555" y="1342390"/>
            <a:ext cx="4231640" cy="1706880"/>
          </a:xfrm>
          <a:prstGeom prst="rect"/>
          <a:noFill/>
        </p:spPr>
      </p:pic>
      <p:sp>
        <p:nvSpPr>
          <p:cNvPr id="1046" name="텍스트 상자 59"/>
          <p:cNvSpPr txBox="1">
            <a:spLocks/>
          </p:cNvSpPr>
          <p:nvPr/>
        </p:nvSpPr>
        <p:spPr>
          <a:xfrm rot="0">
            <a:off x="1135380" y="3153410"/>
            <a:ext cx="4234815" cy="67754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8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 </a:t>
            </a:r>
            <a:r>
              <a:rPr sz="1800">
                <a:latin typeface="맑은 고딕" charset="0"/>
                <a:ea typeface="맑은 고딕" charset="0"/>
              </a:rPr>
              <a:t>그다</a:t>
            </a:r>
            <a:r>
              <a:rPr lang="ko-KR" sz="1800">
                <a:latin typeface="맑은 고딕" charset="0"/>
                <a:ea typeface="맑은 고딕" charset="0"/>
              </a:rPr>
              <a:t>음 PUN 2 - FREE 에셋을 Import합니다.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047" name="그림 75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6806565" y="1345565"/>
            <a:ext cx="4234815" cy="403225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 0"/>
          <p:cNvSpPr txBox="1">
            <a:spLocks/>
          </p:cNvSpPr>
          <p:nvPr/>
        </p:nvSpPr>
        <p:spPr>
          <a:xfrm rot="0">
            <a:off x="4528185" y="344170"/>
            <a:ext cx="3141980" cy="55499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>
              <a:buFontTx/>
              <a:buNone/>
            </a:pPr>
            <a:r>
              <a:rPr lang="ko-KR" altLang="en-US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네</a:t>
            </a:r>
            <a:r>
              <a:rPr lang="ko-KR" altLang="en-US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 번째 튜토리얼</a:t>
            </a:r>
            <a:endParaRPr lang="ko-KR" altLang="en-US" sz="30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134" name="Rect 0"/>
          <p:cNvSpPr txBox="1">
            <a:spLocks/>
          </p:cNvSpPr>
          <p:nvPr/>
        </p:nvSpPr>
        <p:spPr>
          <a:xfrm rot="0">
            <a:off x="6833235" y="5260975"/>
            <a:ext cx="4082415" cy="95440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12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 </a:t>
            </a:r>
            <a:r>
              <a:rPr sz="1800">
                <a:latin typeface="맑은 고딕" charset="0"/>
                <a:ea typeface="맑은 고딕" charset="0"/>
              </a:rPr>
              <a:t>그리고 </a:t>
            </a:r>
            <a:r>
              <a:rPr lang="ko-KR" sz="1800">
                <a:latin typeface="맑은 고딕" charset="0"/>
                <a:ea typeface="맑은 고딕" charset="0"/>
              </a:rPr>
              <a:t>PhotonServerSettings의 App Id Pun에 자신의 Pun App ID를 넣어줍니다.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136" name="Picture 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091565" y="1282065"/>
            <a:ext cx="4287520" cy="3326130"/>
          </a:xfrm>
          <a:prstGeom prst="rect"/>
          <a:noFill/>
        </p:spPr>
      </p:pic>
      <p:sp>
        <p:nvSpPr>
          <p:cNvPr id="1137" name="Rect 0"/>
          <p:cNvSpPr txBox="1">
            <a:spLocks/>
          </p:cNvSpPr>
          <p:nvPr/>
        </p:nvSpPr>
        <p:spPr>
          <a:xfrm rot="0">
            <a:off x="1080135" y="4705985"/>
            <a:ext cx="4290060" cy="150876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11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 </a:t>
            </a:r>
            <a:r>
              <a:rPr lang="ko-KR" sz="1800">
                <a:latin typeface="맑은 고딕" charset="0"/>
                <a:ea typeface="맑은 고딕" charset="0"/>
              </a:rPr>
              <a:t>그런 다음 Window에서 Photon Unity Networking을 선택합니다.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그다음 Highlight Server Settings를 선택합니다.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138" name="Picture 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824980" y="1277620"/>
            <a:ext cx="4079240" cy="1333500"/>
          </a:xfrm>
          <a:prstGeom prst="roundRect"/>
          <a:solidFill>
            <a:srgbClr val="EDEDED"/>
          </a:solidFill>
        </p:spPr>
      </p:pic>
      <p:pic>
        <p:nvPicPr>
          <p:cNvPr id="1139" name="Picture 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841490" y="2785110"/>
            <a:ext cx="4081780" cy="2378075"/>
          </a:xfrm>
          <a:prstGeom prst="roundRect"/>
          <a:solidFill>
            <a:srgbClr val="EDEDED"/>
          </a:solidFill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 0"/>
          <p:cNvSpPr txBox="1">
            <a:spLocks/>
          </p:cNvSpPr>
          <p:nvPr/>
        </p:nvSpPr>
        <p:spPr>
          <a:xfrm rot="0">
            <a:off x="4331335" y="445135"/>
            <a:ext cx="3536315" cy="55499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3000" b="1">
                <a:latin typeface="맑은 고딕" charset="0"/>
                <a:ea typeface="맑은 고딕" charset="0"/>
              </a:rPr>
              <a:t>다섯 번째 튜토리얼</a:t>
            </a:r>
            <a:r>
              <a:rPr lang="ko-KR" sz="3000" b="1">
                <a:latin typeface="맑은 고딕" charset="0"/>
                <a:ea typeface="맑은 고딕" charset="0"/>
              </a:rPr>
              <a:t> </a:t>
            </a:r>
            <a:endParaRPr lang="ko-KR" altLang="en-US" sz="3000" b="1">
              <a:latin typeface="맑은 고딕" charset="0"/>
              <a:ea typeface="맑은 고딕" charset="0"/>
            </a:endParaRPr>
          </a:p>
        </p:txBody>
      </p:sp>
      <p:sp>
        <p:nvSpPr>
          <p:cNvPr id="24" name="Rect 0"/>
          <p:cNvSpPr txBox="1">
            <a:spLocks/>
          </p:cNvSpPr>
          <p:nvPr/>
        </p:nvSpPr>
        <p:spPr>
          <a:xfrm rot="0">
            <a:off x="1048385" y="4196715"/>
            <a:ext cx="4287520" cy="203200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포톤 서버는 멀리 떨어진 플레이어와 연결이 좋지 않은 것을 방지하기 위해 지역이 설정되어 있습니다.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그래서 전 세계적으로 지역이 분리되어 있으며, Ping을 측정하여 가장 적합한 지역을 설정합니다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25" name="그림 2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057275" y="1636395"/>
            <a:ext cx="2528570" cy="2191385"/>
          </a:xfrm>
          <a:prstGeom prst="rect"/>
          <a:noFill/>
        </p:spPr>
      </p:pic>
      <p:pic>
        <p:nvPicPr>
          <p:cNvPr id="27" name="그림 4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3843020" y="1382395"/>
            <a:ext cx="1553210" cy="654685"/>
          </a:xfrm>
          <a:prstGeom prst="rect"/>
          <a:noFill/>
        </p:spPr>
      </p:pic>
      <p:pic>
        <p:nvPicPr>
          <p:cNvPr id="28" name="그림 5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3837305" y="2287270"/>
            <a:ext cx="1558290" cy="655955"/>
          </a:xfrm>
          <a:prstGeom prst="rect"/>
          <a:noFill/>
        </p:spPr>
      </p:pic>
      <p:pic>
        <p:nvPicPr>
          <p:cNvPr id="29" name="그림 6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3840480" y="3234055"/>
            <a:ext cx="1553845" cy="656590"/>
          </a:xfrm>
          <a:prstGeom prst="rect"/>
          <a:noFill/>
        </p:spPr>
      </p:pic>
      <p:pic>
        <p:nvPicPr>
          <p:cNvPr id="30" name="그림 9"/>
          <p:cNvPicPr>
            <a:picLocks noChangeAspect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6833235" y="1379855"/>
            <a:ext cx="2644140" cy="2627630"/>
          </a:xfrm>
          <a:prstGeom prst="roundRect"/>
          <a:solidFill>
            <a:srgbClr val="EDEDED"/>
          </a:solidFill>
        </p:spPr>
      </p:pic>
      <p:pic>
        <p:nvPicPr>
          <p:cNvPr id="31" name="그림 10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9984105" y="1577975"/>
            <a:ext cx="998220" cy="1174115"/>
          </a:xfrm>
          <a:prstGeom prst="roundRect"/>
          <a:solidFill>
            <a:srgbClr val="EDEDED"/>
          </a:solidFill>
        </p:spPr>
      </p:pic>
      <p:sp>
        <p:nvSpPr>
          <p:cNvPr id="32" name="텍스트 상자 13"/>
          <p:cNvSpPr txBox="1">
            <a:spLocks/>
          </p:cNvSpPr>
          <p:nvPr/>
        </p:nvSpPr>
        <p:spPr>
          <a:xfrm rot="0">
            <a:off x="6824980" y="4163695"/>
            <a:ext cx="4356735" cy="206184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1</a:t>
            </a: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3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 </a:t>
            </a:r>
            <a:r>
              <a:rPr sz="1800">
                <a:latin typeface="맑은 고딕" charset="0"/>
                <a:ea typeface="맑은 고딕" charset="0"/>
              </a:rPr>
              <a:t>이</a:t>
            </a:r>
            <a:r>
              <a:rPr lang="ko-KR" sz="1800">
                <a:latin typeface="맑은 고딕" charset="0"/>
                <a:ea typeface="맑은 고딕" charset="0"/>
              </a:rPr>
              <a:t>제 빈 게임 오브젝트를 생성하고 Photon Manager라는 이름으로 정의합니다.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그런 다음 PhotonManager 스크립트를 생성하고 PhotonManager 오브젝트에 넣어줍니다.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33" name="그림 14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0140315" y="3125470"/>
            <a:ext cx="705485" cy="772795"/>
          </a:xfrm>
          <a:prstGeom prst="roundRect"/>
          <a:solidFill>
            <a:srgbClr val="EDEDED"/>
          </a:solidFill>
        </p:spPr>
      </p:pic>
      <p:cxnSp>
        <p:nvCxnSpPr>
          <p:cNvPr id="34" name="도형 17"/>
          <p:cNvCxnSpPr/>
          <p:nvPr/>
        </p:nvCxnSpPr>
        <p:spPr>
          <a:xfrm rot="0" flipH="1" flipV="1">
            <a:off x="10482580" y="2751455"/>
            <a:ext cx="10795" cy="374650"/>
          </a:xfrm>
          <a:prstGeom prst="straightConnector1"/>
          <a:ln w="6350" cap="flat" cmpd="sng">
            <a:prstDash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 0"/>
          <p:cNvSpPr txBox="1">
            <a:spLocks/>
          </p:cNvSpPr>
          <p:nvPr/>
        </p:nvSpPr>
        <p:spPr>
          <a:xfrm rot="0">
            <a:off x="4337050" y="377190"/>
            <a:ext cx="3519805" cy="55499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>
              <a:buFontTx/>
              <a:buNone/>
            </a:pPr>
            <a:r>
              <a:rPr lang="ko-KR" altLang="en-US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여섯</a:t>
            </a:r>
            <a:r>
              <a:rPr lang="ko-KR" altLang="en-US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 번째 튜토리얼</a:t>
            </a:r>
            <a:endParaRPr lang="ko-KR" altLang="en-US" sz="30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134" name="Rect 0"/>
          <p:cNvSpPr txBox="1">
            <a:spLocks/>
          </p:cNvSpPr>
          <p:nvPr/>
        </p:nvSpPr>
        <p:spPr>
          <a:xfrm rot="0">
            <a:off x="6833235" y="3980815"/>
            <a:ext cx="4032885" cy="206184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1</a:t>
            </a: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5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 </a:t>
            </a:r>
            <a:r>
              <a:rPr sz="1800">
                <a:latin typeface="맑은 고딕" charset="0"/>
                <a:ea typeface="맑은 고딕" charset="0"/>
              </a:rPr>
              <a:t>그</a:t>
            </a:r>
            <a:r>
              <a:rPr sz="1800">
                <a:latin typeface="맑은 고딕" charset="0"/>
                <a:ea typeface="맑은 고딕" charset="0"/>
              </a:rPr>
              <a:t>다음으</a:t>
            </a:r>
            <a:r>
              <a:rPr lang="ko-KR" sz="1800">
                <a:latin typeface="맑은 고딕" charset="0"/>
                <a:ea typeface="맑은 고딕" charset="0"/>
              </a:rPr>
              <a:t>로</a:t>
            </a:r>
            <a:r>
              <a:rPr sz="1800">
                <a:latin typeface="맑은 고딕" charset="0"/>
                <a:ea typeface="맑은 고딕" charset="0"/>
              </a:rPr>
              <a:t> </a:t>
            </a:r>
            <a:r>
              <a:rPr lang="ko-KR" sz="1800">
                <a:latin typeface="맑은 고딕" charset="0"/>
                <a:ea typeface="맑은 고딕" charset="0"/>
              </a:rPr>
              <a:t>UI에서 Button을 생성합니다.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그리고 Join Room이라는 이름으로 정의하고 하위 오브젝트의 텍스트는 Join Room Text라는 이름으로 정의합니다.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141" name="Picture 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081780" y="1920240"/>
            <a:ext cx="1289050" cy="2402840"/>
          </a:xfrm>
          <a:prstGeom prst="roundRect"/>
          <a:solidFill>
            <a:srgbClr val="EDEDED"/>
          </a:solidFill>
        </p:spPr>
      </p:pic>
      <p:pic>
        <p:nvPicPr>
          <p:cNvPr id="1142" name="Picture 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220470" y="1280160"/>
            <a:ext cx="2679065" cy="3700145"/>
          </a:xfrm>
          <a:prstGeom prst="roundRect"/>
          <a:solidFill>
            <a:srgbClr val="EDEDED"/>
          </a:solidFill>
        </p:spPr>
      </p:pic>
      <p:sp>
        <p:nvSpPr>
          <p:cNvPr id="1143" name="텍스트 상자 30"/>
          <p:cNvSpPr txBox="1">
            <a:spLocks/>
          </p:cNvSpPr>
          <p:nvPr/>
        </p:nvSpPr>
        <p:spPr>
          <a:xfrm rot="0">
            <a:off x="1214120" y="5092065"/>
            <a:ext cx="4156710" cy="95440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1</a:t>
            </a: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4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 </a:t>
            </a:r>
            <a:r>
              <a:rPr sz="1800">
                <a:latin typeface="맑은 고딕" charset="0"/>
                <a:ea typeface="맑은 고딕" charset="0"/>
              </a:rPr>
              <a:t>그리고 </a:t>
            </a:r>
            <a:r>
              <a:rPr lang="ko-KR" sz="1800">
                <a:latin typeface="맑은 고딕" charset="0"/>
                <a:ea typeface="맑은 고딕" charset="0"/>
              </a:rPr>
              <a:t>UI에서 Image를 생성한 다음 Ground라는 이름으로 정의합니다.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144" name="그림 3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9618345" y="1639570"/>
            <a:ext cx="1246505" cy="1860550"/>
          </a:xfrm>
          <a:prstGeom prst="roundRect"/>
          <a:solidFill>
            <a:srgbClr val="EDEDED"/>
          </a:solidFill>
        </p:spPr>
      </p:pic>
      <p:pic>
        <p:nvPicPr>
          <p:cNvPr id="1145" name="그림 40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6833235" y="1280160"/>
            <a:ext cx="2444750" cy="2560955"/>
          </a:xfrm>
          <a:prstGeom prst="roundRect"/>
          <a:solidFill>
            <a:srgbClr val="EDEDED"/>
          </a:solidFill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 0"/>
          <p:cNvSpPr txBox="1">
            <a:spLocks/>
          </p:cNvSpPr>
          <p:nvPr/>
        </p:nvSpPr>
        <p:spPr>
          <a:xfrm rot="0">
            <a:off x="4337050" y="377190"/>
            <a:ext cx="3519805" cy="55499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>
              <a:buFontTx/>
              <a:buNone/>
            </a:pPr>
            <a:r>
              <a:rPr lang="ko-KR" altLang="en-US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일곱</a:t>
            </a:r>
            <a:r>
              <a:rPr lang="ko-KR" altLang="en-US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 번째 튜토리얼</a:t>
            </a:r>
            <a:endParaRPr lang="ko-KR" altLang="en-US" sz="30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134" name="Rect 0"/>
          <p:cNvSpPr txBox="1">
            <a:spLocks/>
          </p:cNvSpPr>
          <p:nvPr/>
        </p:nvSpPr>
        <p:spPr>
          <a:xfrm rot="0">
            <a:off x="6816725" y="4903470"/>
            <a:ext cx="4149725" cy="123126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1</a:t>
            </a: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7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 </a:t>
            </a:r>
            <a:r>
              <a:rPr sz="1800">
                <a:latin typeface="맑은 고딕" charset="0"/>
                <a:ea typeface="맑은 고딕" charset="0"/>
              </a:rPr>
              <a:t>그다음으</a:t>
            </a:r>
            <a:r>
              <a:rPr lang="ko-KR" sz="1800">
                <a:latin typeface="맑은 고딕" charset="0"/>
                <a:ea typeface="맑은 고딕" charset="0"/>
              </a:rPr>
              <a:t>로</a:t>
            </a:r>
            <a:r>
              <a:rPr sz="1800">
                <a:latin typeface="맑은 고딕" charset="0"/>
                <a:ea typeface="맑은 고딕" charset="0"/>
              </a:rPr>
              <a:t> </a:t>
            </a:r>
            <a:r>
              <a:rPr lang="ko-KR" sz="1800">
                <a:latin typeface="맑은 고딕" charset="0"/>
                <a:ea typeface="맑은 고딕" charset="0"/>
              </a:rPr>
              <a:t>Project에서 Create를 선택하고 Scene을 생성합니다.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이름은 Photon Room으로 정의합니다.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143" name="Rect 0"/>
          <p:cNvSpPr txBox="1">
            <a:spLocks/>
          </p:cNvSpPr>
          <p:nvPr/>
        </p:nvSpPr>
        <p:spPr>
          <a:xfrm rot="0">
            <a:off x="1214120" y="4352290"/>
            <a:ext cx="4156710" cy="178498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1</a:t>
            </a: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6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 </a:t>
            </a:r>
            <a:r>
              <a:rPr sz="1800">
                <a:latin typeface="맑은 고딕" charset="0"/>
                <a:ea typeface="맑은 고딕" charset="0"/>
              </a:rPr>
              <a:t>그리고 </a:t>
            </a:r>
            <a:r>
              <a:rPr lang="ko-KR" sz="1800">
                <a:latin typeface="맑은 고딕" charset="0"/>
                <a:ea typeface="맑은 고딕" charset="0"/>
              </a:rPr>
              <a:t>UI에서 Image 2개를 생성합니다.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그런 다음 Region Image라는 이름과 Lobby Image라는 이름으로 각각 정의합니다.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146" name="그림 4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073525" y="1901825"/>
            <a:ext cx="1305560" cy="1591310"/>
          </a:xfrm>
          <a:prstGeom prst="roundRect"/>
          <a:solidFill>
            <a:srgbClr val="EDEDED"/>
          </a:solidFill>
        </p:spPr>
      </p:pic>
      <p:pic>
        <p:nvPicPr>
          <p:cNvPr id="1147" name="그림 44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220470" y="1271905"/>
            <a:ext cx="2679065" cy="2968625"/>
          </a:xfrm>
          <a:prstGeom prst="roundRect"/>
          <a:solidFill>
            <a:srgbClr val="EDEDED"/>
          </a:solidFill>
        </p:spPr>
      </p:pic>
      <p:pic>
        <p:nvPicPr>
          <p:cNvPr id="1148" name="그림 1" descr="C:/Users/Admin1/AppData/Roaming/PolarisOffice/ETemp/21120_10477760/fImage4257124141.png"/>
          <p:cNvPicPr>
            <a:picLocks noChangeAspect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6820535" y="1263650"/>
            <a:ext cx="4145915" cy="2635885"/>
          </a:xfrm>
          <a:prstGeom prst="roundRect"/>
          <a:solidFill>
            <a:srgbClr val="EDEDED"/>
          </a:solidFill>
        </p:spPr>
      </p:pic>
      <p:pic>
        <p:nvPicPr>
          <p:cNvPr id="1149" name="그림 4" descr="C:/Users/Admin1/AppData/Roaming/PolarisOffice/ETemp/21120_10477760/fImage63102428467.png"/>
          <p:cNvPicPr>
            <a:picLocks noChangeAspect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6824980" y="4023360"/>
            <a:ext cx="4141470" cy="810260"/>
          </a:xfrm>
          <a:prstGeom prst="roundRect"/>
          <a:solidFill>
            <a:srgbClr val="EDEDED"/>
          </a:solidFill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 0"/>
          <p:cNvSpPr txBox="1">
            <a:spLocks/>
          </p:cNvSpPr>
          <p:nvPr/>
        </p:nvSpPr>
        <p:spPr>
          <a:xfrm rot="0">
            <a:off x="1266190" y="3269615"/>
            <a:ext cx="4077335" cy="286194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클라이언트가 서버로 처음 접속했을 때 Name Server에 접속하게 됩니다.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그다음 접속했을 때 앱 ID와 게임 버전을 넘겨주고 인증 정보를 확인합니다.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인증 정보가 확인되면 인증 정보를 가지고 내부적으로 소켓 통신 거쳐서 마스터 서버로 이동하게 됩니다. 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24" name="그림 342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6858000" y="1809115"/>
            <a:ext cx="1508760" cy="1123950"/>
          </a:xfrm>
          <a:prstGeom prst="rect"/>
          <a:noFill/>
        </p:spPr>
      </p:pic>
      <p:sp>
        <p:nvSpPr>
          <p:cNvPr id="26" name="텍스트 상자 344"/>
          <p:cNvSpPr txBox="1">
            <a:spLocks/>
          </p:cNvSpPr>
          <p:nvPr/>
        </p:nvSpPr>
        <p:spPr>
          <a:xfrm rot="0">
            <a:off x="1780540" y="1258570"/>
            <a:ext cx="1240155" cy="47879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ctr" latinLnBrk="0" hangingPunct="1">
              <a:buFontTx/>
              <a:buNone/>
            </a:pPr>
            <a:r>
              <a:rPr lang="ko-KR" sz="2500" i="0" b="1">
                <a:solidFill>
                  <a:srgbClr val="009900"/>
                </a:solidFill>
                <a:latin typeface="맑은 고딕" charset="0"/>
                <a:ea typeface="맑은 고딕" charset="0"/>
              </a:rPr>
              <a:t>Client</a:t>
            </a:r>
            <a:endParaRPr lang="ko-KR" altLang="en-US" sz="2500" i="0" b="1">
              <a:solidFill>
                <a:srgbClr val="0099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7" name="텍스트 상자 345"/>
          <p:cNvSpPr txBox="1">
            <a:spLocks/>
          </p:cNvSpPr>
          <p:nvPr/>
        </p:nvSpPr>
        <p:spPr>
          <a:xfrm rot="0">
            <a:off x="6559550" y="1248410"/>
            <a:ext cx="2320925" cy="47879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ctr" latinLnBrk="0" hangingPunct="1">
              <a:buFontTx/>
              <a:buNone/>
            </a:pPr>
            <a:r>
              <a:rPr lang="ko-KR" sz="2500" i="0" b="1">
                <a:solidFill>
                  <a:srgbClr val="009900"/>
                </a:solidFill>
                <a:latin typeface="맑은 고딕" charset="0"/>
                <a:ea typeface="맑은 고딕" charset="0"/>
              </a:rPr>
              <a:t>Name Server</a:t>
            </a:r>
            <a:endParaRPr lang="ko-KR" altLang="en-US" sz="2500" i="0" b="1">
              <a:solidFill>
                <a:srgbClr val="009900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31" name="그림 350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9288145" y="1807845"/>
            <a:ext cx="1818640" cy="1145540"/>
          </a:xfrm>
          <a:prstGeom prst="rect"/>
          <a:noFill/>
        </p:spPr>
      </p:pic>
      <p:sp>
        <p:nvSpPr>
          <p:cNvPr id="35" name="텍스트 상자 354"/>
          <p:cNvSpPr txBox="1">
            <a:spLocks/>
          </p:cNvSpPr>
          <p:nvPr/>
        </p:nvSpPr>
        <p:spPr>
          <a:xfrm rot="0">
            <a:off x="8932545" y="1252220"/>
            <a:ext cx="2320925" cy="47879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ctr" latinLnBrk="0" hangingPunct="1">
              <a:buFontTx/>
              <a:buNone/>
            </a:pPr>
            <a:r>
              <a:rPr lang="ko-KR" sz="2500" i="0" b="1">
                <a:solidFill>
                  <a:srgbClr val="009900"/>
                </a:solidFill>
                <a:latin typeface="맑은 고딕" charset="0"/>
                <a:ea typeface="맑은 고딕" charset="0"/>
              </a:rPr>
              <a:t>Master Server</a:t>
            </a:r>
            <a:endParaRPr lang="ko-KR" altLang="en-US" sz="2500" i="0" b="1">
              <a:solidFill>
                <a:srgbClr val="0099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6" name="텍스트 상자 355"/>
          <p:cNvSpPr txBox="1">
            <a:spLocks/>
          </p:cNvSpPr>
          <p:nvPr/>
        </p:nvSpPr>
        <p:spPr>
          <a:xfrm rot="0">
            <a:off x="4332605" y="372110"/>
            <a:ext cx="3526155" cy="55499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>
              <a:buFontTx/>
              <a:buNone/>
            </a:pPr>
            <a:r>
              <a:rPr lang="ko-KR" altLang="en-US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여덟 번째 튜토리얼</a:t>
            </a:r>
            <a:endParaRPr lang="ko-KR" altLang="en-US" sz="30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7" name="도형 356"/>
          <p:cNvSpPr>
            <a:spLocks/>
          </p:cNvSpPr>
          <p:nvPr/>
        </p:nvSpPr>
        <p:spPr>
          <a:xfrm rot="0">
            <a:off x="8489315" y="2261235"/>
            <a:ext cx="304165" cy="234950"/>
          </a:xfrm>
          <a:prstGeom prst="notchedRightArrow"/>
          <a:scene3d>
            <a:camera prst="orthographicFront"/>
            <a:lightRig rig="threePt" dir="t"/>
          </a:scene3d>
          <a:sp3d prstMaterial="warmMatte">
            <a:bevelT w="76200" h="76200" prst="circle"/>
            <a:contourClr>
              <a:srgbClr val="00000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39" name="그림 1"/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4052570" y="1922780"/>
            <a:ext cx="1291590" cy="996315"/>
          </a:xfrm>
          <a:prstGeom prst="rect"/>
          <a:noFill/>
        </p:spPr>
      </p:pic>
      <p:pic>
        <p:nvPicPr>
          <p:cNvPr id="40" name="그림 19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290955" y="1878965"/>
            <a:ext cx="1905000" cy="1203960"/>
          </a:xfrm>
          <a:prstGeom prst="rect"/>
          <a:noFill/>
        </p:spPr>
      </p:pic>
      <p:sp>
        <p:nvSpPr>
          <p:cNvPr id="41" name="도형 20"/>
          <p:cNvSpPr>
            <a:spLocks/>
          </p:cNvSpPr>
          <p:nvPr/>
        </p:nvSpPr>
        <p:spPr>
          <a:xfrm rot="0">
            <a:off x="8881745" y="2263775"/>
            <a:ext cx="304165" cy="234950"/>
          </a:xfrm>
          <a:prstGeom prst="notchedRightArrow"/>
          <a:scene3d>
            <a:camera prst="orthographicFront"/>
            <a:lightRig rig="threePt" dir="t"/>
          </a:scene3d>
          <a:sp3d prstMaterial="warmMatte">
            <a:bevelT w="76200" h="76200" prst="circle"/>
            <a:contourClr>
              <a:srgbClr val="00000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2" name="도형 21"/>
          <p:cNvSpPr>
            <a:spLocks/>
          </p:cNvSpPr>
          <p:nvPr/>
        </p:nvSpPr>
        <p:spPr>
          <a:xfrm rot="0">
            <a:off x="3241675" y="2364740"/>
            <a:ext cx="302895" cy="233680"/>
          </a:xfrm>
          <a:prstGeom prst="notchedRightArrow"/>
          <a:scene3d>
            <a:camera prst="orthographicFront"/>
            <a:lightRig rig="threePt" dir="t"/>
          </a:scene3d>
          <a:sp3d prstMaterial="warmMatte">
            <a:bevelT w="76200" h="76200" prst="circle"/>
            <a:contourClr>
              <a:srgbClr val="00000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3" name="도형 22"/>
          <p:cNvSpPr>
            <a:spLocks/>
          </p:cNvSpPr>
          <p:nvPr/>
        </p:nvSpPr>
        <p:spPr>
          <a:xfrm rot="0">
            <a:off x="3608070" y="2367280"/>
            <a:ext cx="302895" cy="233680"/>
          </a:xfrm>
          <a:prstGeom prst="notchedRightArrow"/>
          <a:scene3d>
            <a:camera prst="orthographicFront"/>
            <a:lightRig rig="threePt" dir="t"/>
          </a:scene3d>
          <a:sp3d prstMaterial="warmMatte">
            <a:bevelT w="76200" h="76200" prst="circle"/>
            <a:contourClr>
              <a:srgbClr val="00000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4" name="텍스트 상자 64"/>
          <p:cNvSpPr txBox="1">
            <a:spLocks/>
          </p:cNvSpPr>
          <p:nvPr/>
        </p:nvSpPr>
        <p:spPr>
          <a:xfrm rot="0">
            <a:off x="6859270" y="3090545"/>
            <a:ext cx="4257040" cy="92392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여러 명의 클라이언트가 접속하는 경우 서로 다른 APP ID로 Name 서버에 접속하게 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5" name="텍스트 상자 39"/>
          <p:cNvSpPr txBox="1">
            <a:spLocks/>
          </p:cNvSpPr>
          <p:nvPr/>
        </p:nvSpPr>
        <p:spPr>
          <a:xfrm>
            <a:off x="6855460" y="5184775"/>
            <a:ext cx="4299585" cy="95440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1</a:t>
            </a: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8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 </a:t>
            </a:r>
            <a:r>
              <a:rPr lang="ko-KR" sz="1800">
                <a:latin typeface="맑은 고딕" charset="0"/>
                <a:ea typeface="맑은 고딕" charset="0"/>
              </a:rPr>
              <a:t>그런 다음 Data 스크립트를 생성하고 전역으로 사용할 수 있는 count 변수를 선언합니다.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46" name="그림 40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858635" y="4334510"/>
            <a:ext cx="659130" cy="655320"/>
          </a:xfrm>
          <a:prstGeom prst="roundRect"/>
          <a:solidFill>
            <a:srgbClr val="EDEDED"/>
          </a:solidFill>
        </p:spPr>
      </p:pic>
      <p:pic>
        <p:nvPicPr>
          <p:cNvPr id="47" name="그림 41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659370" y="4199890"/>
            <a:ext cx="3452495" cy="931545"/>
          </a:xfrm>
          <a:prstGeom prst="roundRect"/>
          <a:solidFill>
            <a:srgbClr val="EDEDED"/>
          </a:solidFill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eme line">
  <a:themeElements>
    <a:clrScheme name="빨강">
      <a:dk1>
        <a:sysClr val="windowText" lastClr="000000"/>
      </a:dk1>
      <a:lt1>
        <a:sysClr val="window" lastClr="FFFFFF"/>
      </a:lt1>
      <a:dk2>
        <a:srgbClr val="323232"/>
      </a:dk2>
      <a:lt2>
        <a:srgbClr val="E5C243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 line" id="{8F9907E5-6E90-47F2-B538-A69F39FCD164}" vid="{6009D5F4-204C-4104-8A85-1B3462062012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Polaris Office Slide</Application>
  <AppVersion>12.000</AppVersion>
  <Characters>0</Characters>
  <CharactersWithSpaces>0</CharactersWithSpaces>
  <Company>Microsoft</Company>
  <DocSecurity>0</DocSecurity>
  <HyperlinksChanged>false</HyperlinksChanged>
  <Lines>0</Lines>
  <LinksUpToDate>false</LinksUpToDate>
  <Pages>16</Pages>
  <Paragraphs>11</Paragraphs>
  <Words>29</Words>
  <TotalTime>0</TotalTime>
  <MMClips>0</MMClips>
  <ScaleCrop>false</ScaleCrop>
  <HeadingPairs>
    <vt:vector size="2" baseType="variant">
      <vt:variant>
        <vt:lpstr>Title</vt:lpstr>
      </vt:variant>
      <vt:variant>
        <vt:i4>1</vt:i4>
      </vt:variant>
    </vt:vector>
  </HeadingPairs>
  <TitlesOfParts>
    <vt:vector size="1" baseType="lpstr">
      <vt:lpstr>Title text</vt:lpstr>
    </vt:vector>
  </TitlesOfParts>
  <SharedDoc>false</SharedDoc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3</cp:revision>
  <dc:creator>SGA</dc:creator>
  <cp:lastModifiedBy>Killer Based</cp:lastModifiedBy>
  <dc:title>PowerPoint 프레젠테이션</dc:title>
  <cp:version>9.103.96.45032</cp:version>
  <dcterms:modified xsi:type="dcterms:W3CDTF">2020-11-06T09:17:06Z</dcterms:modified>
</cp:coreProperties>
</file>